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41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42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911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19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641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17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88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5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19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95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203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7607-8AC1-442C-900D-D232649844C1}" type="datetimeFigureOut">
              <a:rPr lang="nb-NO" smtClean="0"/>
              <a:t>10.08.2020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67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/>
          <a:stretch/>
        </p:blipFill>
        <p:spPr>
          <a:xfrm>
            <a:off x="204176" y="173047"/>
            <a:ext cx="2881042" cy="2011000"/>
          </a:xfrm>
        </p:spPr>
      </p:pic>
      <p:sp>
        <p:nvSpPr>
          <p:cNvPr id="2" name="TekstSylinder 1"/>
          <p:cNvSpPr txBox="1"/>
          <p:nvPr/>
        </p:nvSpPr>
        <p:spPr>
          <a:xfrm>
            <a:off x="2190413" y="186109"/>
            <a:ext cx="76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eple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5228211" y="186109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natron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8334103" y="173047"/>
            <a:ext cx="88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gull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5408349" y="2401431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plast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2" name="TekstSylinder 1"/>
          <p:cNvSpPr txBox="1"/>
          <p:nvPr/>
        </p:nvSpPr>
        <p:spPr>
          <a:xfrm>
            <a:off x="204176" y="173047"/>
            <a:ext cx="35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C</a:t>
            </a:r>
            <a:endParaRPr lang="nb-NO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84357" y="2416272"/>
            <a:ext cx="2859643" cy="1917494"/>
            <a:chOff x="6355524" y="4666017"/>
            <a:chExt cx="2859643" cy="1917494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9"/>
            <a:stretch/>
          </p:blipFill>
          <p:spPr>
            <a:xfrm>
              <a:off x="6355524" y="4666017"/>
              <a:ext cx="2621724" cy="1917494"/>
            </a:xfrm>
            <a:prstGeom prst="rect">
              <a:avLst/>
            </a:prstGeom>
          </p:spPr>
        </p:pic>
        <p:sp>
          <p:nvSpPr>
            <p:cNvPr id="21" name="TekstSylinder 20"/>
            <p:cNvSpPr txBox="1"/>
            <p:nvPr/>
          </p:nvSpPr>
          <p:spPr>
            <a:xfrm>
              <a:off x="8140712" y="4666177"/>
              <a:ext cx="1074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gress</a:t>
              </a:r>
              <a:endParaRPr lang="nb-NO" dirty="0">
                <a:solidFill>
                  <a:schemeClr val="bg1"/>
                </a:solidFill>
              </a:endParaRPr>
            </a:p>
          </p:txBody>
        </p:sp>
        <p:sp>
          <p:nvSpPr>
            <p:cNvPr id="25" name="TekstSylinder 1"/>
            <p:cNvSpPr txBox="1"/>
            <p:nvPr/>
          </p:nvSpPr>
          <p:spPr>
            <a:xfrm>
              <a:off x="6355524" y="4666017"/>
              <a:ext cx="358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C</a:t>
              </a:r>
              <a:endParaRPr lang="nb-NO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10585" y="179454"/>
            <a:ext cx="2804863" cy="1978508"/>
            <a:chOff x="3169913" y="223414"/>
            <a:chExt cx="2804863" cy="1978508"/>
          </a:xfrm>
        </p:grpSpPr>
        <p:pic>
          <p:nvPicPr>
            <p:cNvPr id="28" name="Bild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5"/>
            <a:stretch/>
          </p:blipFill>
          <p:spPr>
            <a:xfrm>
              <a:off x="3169913" y="227854"/>
              <a:ext cx="2689477" cy="1974068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3169913" y="223414"/>
              <a:ext cx="2804863" cy="369332"/>
              <a:chOff x="3169913" y="223414"/>
              <a:chExt cx="2804863" cy="369332"/>
            </a:xfrm>
          </p:grpSpPr>
          <p:sp>
            <p:nvSpPr>
              <p:cNvPr id="30" name="TekstSylinder 14"/>
              <p:cNvSpPr txBox="1"/>
              <p:nvPr/>
            </p:nvSpPr>
            <p:spPr>
              <a:xfrm>
                <a:off x="5212982" y="223414"/>
                <a:ext cx="761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>
                    <a:solidFill>
                      <a:schemeClr val="bg1"/>
                    </a:solidFill>
                  </a:rPr>
                  <a:t>ku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kstSylinder 1"/>
              <p:cNvSpPr txBox="1"/>
              <p:nvPr/>
            </p:nvSpPr>
            <p:spPr>
              <a:xfrm>
                <a:off x="3169913" y="223414"/>
                <a:ext cx="358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>
                    <a:solidFill>
                      <a:schemeClr val="bg1"/>
                    </a:solidFill>
                  </a:rPr>
                  <a:t>C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293001" y="2384038"/>
            <a:ext cx="2710962" cy="1996078"/>
            <a:chOff x="3169913" y="2384038"/>
            <a:chExt cx="2710962" cy="1996078"/>
          </a:xfrm>
        </p:grpSpPr>
        <p:pic>
          <p:nvPicPr>
            <p:cNvPr id="33" name="Bild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0" t="2197" r="18244" b="-2197"/>
            <a:stretch/>
          </p:blipFill>
          <p:spPr>
            <a:xfrm>
              <a:off x="3169913" y="2421133"/>
              <a:ext cx="2695310" cy="1958983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3212128" y="2384038"/>
              <a:ext cx="2668747" cy="406427"/>
              <a:chOff x="3212128" y="2384038"/>
              <a:chExt cx="2668747" cy="406427"/>
            </a:xfrm>
          </p:grpSpPr>
          <p:sp>
            <p:nvSpPr>
              <p:cNvPr id="35" name="TekstSylinder 17"/>
              <p:cNvSpPr txBox="1"/>
              <p:nvPr/>
            </p:nvSpPr>
            <p:spPr>
              <a:xfrm>
                <a:off x="4477987" y="2421133"/>
                <a:ext cx="140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>
                    <a:solidFill>
                      <a:schemeClr val="bg1"/>
                    </a:solidFill>
                  </a:rPr>
                  <a:t>atmosfæren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kstSylinder 1"/>
              <p:cNvSpPr txBox="1"/>
              <p:nvPr/>
            </p:nvSpPr>
            <p:spPr>
              <a:xfrm>
                <a:off x="3212128" y="2384038"/>
                <a:ext cx="358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>
                    <a:solidFill>
                      <a:schemeClr val="bg1"/>
                    </a:solidFill>
                  </a:rPr>
                  <a:t>C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252747" y="4666017"/>
            <a:ext cx="2767236" cy="1844102"/>
            <a:chOff x="3204732" y="183795"/>
            <a:chExt cx="2767236" cy="184410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732" y="183795"/>
              <a:ext cx="2767236" cy="1844102"/>
            </a:xfrm>
            <a:prstGeom prst="rect">
              <a:avLst/>
            </a:prstGeom>
          </p:spPr>
        </p:pic>
        <p:sp>
          <p:nvSpPr>
            <p:cNvPr id="48" name="TekstSylinder 18"/>
            <p:cNvSpPr txBox="1"/>
            <p:nvPr/>
          </p:nvSpPr>
          <p:spPr>
            <a:xfrm>
              <a:off x="4783015" y="183795"/>
              <a:ext cx="1188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menneske</a:t>
              </a:r>
              <a:endParaRPr lang="nb-NO" dirty="0">
                <a:solidFill>
                  <a:schemeClr val="bg1"/>
                </a:solidFill>
              </a:endParaRPr>
            </a:p>
          </p:txBody>
        </p:sp>
        <p:sp>
          <p:nvSpPr>
            <p:cNvPr id="49" name="TekstSylinder 1"/>
            <p:cNvSpPr txBox="1"/>
            <p:nvPr/>
          </p:nvSpPr>
          <p:spPr>
            <a:xfrm>
              <a:off x="3222524" y="192588"/>
              <a:ext cx="358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C</a:t>
              </a:r>
              <a:endParaRPr lang="nb-NO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4432" y="2409897"/>
            <a:ext cx="2832585" cy="1907385"/>
            <a:chOff x="3176232" y="2421133"/>
            <a:chExt cx="2832585" cy="1907385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335" y="2452672"/>
              <a:ext cx="2821482" cy="1875846"/>
            </a:xfrm>
            <a:prstGeom prst="rect">
              <a:avLst/>
            </a:prstGeom>
          </p:spPr>
        </p:pic>
        <p:sp>
          <p:nvSpPr>
            <p:cNvPr id="52" name="TekstSylinder 1"/>
            <p:cNvSpPr txBox="1"/>
            <p:nvPr/>
          </p:nvSpPr>
          <p:spPr>
            <a:xfrm>
              <a:off x="3176232" y="2461465"/>
              <a:ext cx="358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C</a:t>
              </a:r>
              <a:endParaRPr lang="nb-NO" dirty="0">
                <a:solidFill>
                  <a:schemeClr val="bg1"/>
                </a:solidFill>
              </a:endParaRPr>
            </a:p>
          </p:txBody>
        </p:sp>
        <p:sp>
          <p:nvSpPr>
            <p:cNvPr id="53" name="TekstSylinder 18"/>
            <p:cNvSpPr txBox="1"/>
            <p:nvPr/>
          </p:nvSpPr>
          <p:spPr>
            <a:xfrm>
              <a:off x="4700714" y="2421133"/>
              <a:ext cx="1188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dirty="0" smtClean="0"/>
                <a:t>epletre</a:t>
              </a:r>
              <a:endParaRPr lang="nb-NO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207918" y="192157"/>
            <a:ext cx="2769330" cy="1845498"/>
            <a:chOff x="190770" y="183795"/>
            <a:chExt cx="2769330" cy="184549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" y="183795"/>
              <a:ext cx="2769330" cy="1845498"/>
            </a:xfrm>
            <a:prstGeom prst="rect">
              <a:avLst/>
            </a:prstGeom>
          </p:spPr>
        </p:pic>
        <p:sp>
          <p:nvSpPr>
            <p:cNvPr id="56" name="TekstSylinder 1"/>
            <p:cNvSpPr txBox="1"/>
            <p:nvPr/>
          </p:nvSpPr>
          <p:spPr>
            <a:xfrm>
              <a:off x="231436" y="192588"/>
              <a:ext cx="358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C</a:t>
              </a:r>
              <a:endParaRPr lang="nb-NO" dirty="0">
                <a:solidFill>
                  <a:schemeClr val="bg1"/>
                </a:solidFill>
              </a:endParaRPr>
            </a:p>
          </p:txBody>
        </p:sp>
        <p:sp>
          <p:nvSpPr>
            <p:cNvPr id="57" name="TekstSylinder 18"/>
            <p:cNvSpPr txBox="1"/>
            <p:nvPr/>
          </p:nvSpPr>
          <p:spPr>
            <a:xfrm>
              <a:off x="1801623" y="218964"/>
              <a:ext cx="761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melk</a:t>
              </a:r>
              <a:endParaRPr lang="nb-NO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17485" y="4648857"/>
            <a:ext cx="2846342" cy="1878422"/>
            <a:chOff x="3217485" y="4648857"/>
            <a:chExt cx="2846342" cy="1878422"/>
          </a:xfrm>
        </p:grpSpPr>
        <p:grpSp>
          <p:nvGrpSpPr>
            <p:cNvPr id="6" name="Group 5"/>
            <p:cNvGrpSpPr/>
            <p:nvPr/>
          </p:nvGrpSpPr>
          <p:grpSpPr>
            <a:xfrm>
              <a:off x="3217485" y="4648857"/>
              <a:ext cx="2846342" cy="1878422"/>
              <a:chOff x="1621932" y="2807858"/>
              <a:chExt cx="2846342" cy="1878422"/>
            </a:xfrm>
          </p:grpSpPr>
          <p:pic>
            <p:nvPicPr>
              <p:cNvPr id="40" name="Bilde 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932" y="2807858"/>
                <a:ext cx="2817634" cy="1878422"/>
              </a:xfrm>
              <a:prstGeom prst="rect">
                <a:avLst/>
              </a:prstGeom>
            </p:spPr>
          </p:pic>
          <p:sp>
            <p:nvSpPr>
              <p:cNvPr id="41" name="TekstSylinder 18"/>
              <p:cNvSpPr txBox="1"/>
              <p:nvPr/>
            </p:nvSpPr>
            <p:spPr>
              <a:xfrm>
                <a:off x="3706480" y="2808677"/>
                <a:ext cx="761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>
                    <a:solidFill>
                      <a:schemeClr val="bg1"/>
                    </a:solidFill>
                  </a:rPr>
                  <a:t>myr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TekstSylinder 1"/>
            <p:cNvSpPr txBox="1"/>
            <p:nvPr/>
          </p:nvSpPr>
          <p:spPr>
            <a:xfrm>
              <a:off x="3262430" y="4674810"/>
              <a:ext cx="358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C</a:t>
              </a:r>
              <a:endParaRPr lang="nb-NO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68287" y="4616105"/>
            <a:ext cx="2975713" cy="1911598"/>
            <a:chOff x="6168287" y="4598521"/>
            <a:chExt cx="2975713" cy="1911598"/>
          </a:xfrm>
        </p:grpSpPr>
        <p:grpSp>
          <p:nvGrpSpPr>
            <p:cNvPr id="5" name="Group 4"/>
            <p:cNvGrpSpPr/>
            <p:nvPr/>
          </p:nvGrpSpPr>
          <p:grpSpPr>
            <a:xfrm>
              <a:off x="6168287" y="4598521"/>
              <a:ext cx="2975713" cy="1911598"/>
              <a:chOff x="4389076" y="4946402"/>
              <a:chExt cx="2975713" cy="1911598"/>
            </a:xfrm>
          </p:grpSpPr>
          <p:pic>
            <p:nvPicPr>
              <p:cNvPr id="39" name="Bilde 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618"/>
              <a:stretch/>
            </p:blipFill>
            <p:spPr>
              <a:xfrm>
                <a:off x="4389076" y="4946402"/>
                <a:ext cx="2752724" cy="1911598"/>
              </a:xfrm>
              <a:prstGeom prst="rect">
                <a:avLst/>
              </a:prstGeom>
            </p:spPr>
          </p:pic>
          <p:sp>
            <p:nvSpPr>
              <p:cNvPr id="42" name="TekstSylinder 20"/>
              <p:cNvSpPr txBox="1"/>
              <p:nvPr/>
            </p:nvSpPr>
            <p:spPr>
              <a:xfrm>
                <a:off x="6316671" y="4991680"/>
                <a:ext cx="1048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>
                    <a:solidFill>
                      <a:schemeClr val="bg1"/>
                    </a:solidFill>
                  </a:rPr>
                  <a:t>sukker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TekstSylinder 1"/>
            <p:cNvSpPr txBox="1"/>
            <p:nvPr/>
          </p:nvSpPr>
          <p:spPr>
            <a:xfrm>
              <a:off x="6190116" y="4643799"/>
              <a:ext cx="358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C</a:t>
              </a:r>
              <a:endParaRPr lang="nb-NO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75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26427" y="356333"/>
            <a:ext cx="2217019" cy="159140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Fotosyntese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15453" y="356333"/>
            <a:ext cx="2217019" cy="159140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Celleånding</a:t>
            </a:r>
            <a:endParaRPr lang="nb-NO" sz="2000" dirty="0" smtClean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99093" y="4643110"/>
            <a:ext cx="2678155" cy="1894403"/>
            <a:chOff x="6288103" y="2401431"/>
            <a:chExt cx="2678155" cy="18944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"/>
            <a:stretch/>
          </p:blipFill>
          <p:spPr>
            <a:xfrm>
              <a:off x="6288103" y="2407838"/>
              <a:ext cx="2678155" cy="1887996"/>
            </a:xfrm>
            <a:prstGeom prst="rect">
              <a:avLst/>
            </a:prstGeom>
          </p:spPr>
        </p:pic>
        <p:sp>
          <p:nvSpPr>
            <p:cNvPr id="9" name="TekstSylinder 17"/>
            <p:cNvSpPr txBox="1"/>
            <p:nvPr/>
          </p:nvSpPr>
          <p:spPr>
            <a:xfrm>
              <a:off x="7855034" y="2401431"/>
              <a:ext cx="1074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solenergi</a:t>
              </a:r>
              <a:endParaRPr lang="nb-NO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44815" y="4625717"/>
            <a:ext cx="2834609" cy="1974580"/>
            <a:chOff x="3344815" y="4625717"/>
            <a:chExt cx="2834609" cy="1974580"/>
          </a:xfrm>
        </p:grpSpPr>
        <p:pic>
          <p:nvPicPr>
            <p:cNvPr id="6" name="Bild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815" y="4625717"/>
              <a:ext cx="2632772" cy="1974580"/>
            </a:xfrm>
            <a:prstGeom prst="rect">
              <a:avLst/>
            </a:prstGeom>
          </p:spPr>
        </p:pic>
        <p:sp>
          <p:nvSpPr>
            <p:cNvPr id="10" name="TekstSylinder 19"/>
            <p:cNvSpPr txBox="1"/>
            <p:nvPr/>
          </p:nvSpPr>
          <p:spPr>
            <a:xfrm>
              <a:off x="5104969" y="4643110"/>
              <a:ext cx="1074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vann</a:t>
              </a:r>
              <a:endParaRPr lang="nb-NO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5080" y="4608599"/>
            <a:ext cx="2985593" cy="1991698"/>
            <a:chOff x="195080" y="4608599"/>
            <a:chExt cx="2985593" cy="19916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7"/>
            <a:stretch/>
          </p:blipFill>
          <p:spPr>
            <a:xfrm>
              <a:off x="195080" y="4608599"/>
              <a:ext cx="2926270" cy="1991698"/>
            </a:xfrm>
            <a:prstGeom prst="rect">
              <a:avLst/>
            </a:prstGeom>
          </p:spPr>
        </p:pic>
        <p:sp>
          <p:nvSpPr>
            <p:cNvPr id="13" name="TekstSylinder 19"/>
            <p:cNvSpPr txBox="1"/>
            <p:nvPr/>
          </p:nvSpPr>
          <p:spPr>
            <a:xfrm>
              <a:off x="2106218" y="4643110"/>
              <a:ext cx="1074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oksygen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8898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26</Words>
  <Application>Microsoft Office PowerPoint</Application>
  <PresentationFormat>On-screen Show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Maria</cp:lastModifiedBy>
  <cp:revision>24</cp:revision>
  <dcterms:created xsi:type="dcterms:W3CDTF">2020-05-27T12:06:38Z</dcterms:created>
  <dcterms:modified xsi:type="dcterms:W3CDTF">2020-08-10T12:07:12Z</dcterms:modified>
</cp:coreProperties>
</file>