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59" r:id="rId5"/>
    <p:sldId id="260" r:id="rId6"/>
    <p:sldId id="261" r:id="rId7"/>
    <p:sldId id="26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A4F83-6215-4D59-9D87-6CE63B077D7E}" v="4" dt="2024-10-15T07:57:31.13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11" autoAdjust="0"/>
    <p:restoredTop sz="86411" autoAdjust="0"/>
  </p:normalViewPr>
  <p:slideViewPr>
    <p:cSldViewPr snapToGrid="0">
      <p:cViewPr varScale="1">
        <p:scale>
          <a:sx n="86" d="100"/>
          <a:sy n="86" d="100"/>
        </p:scale>
        <p:origin x="60" y="53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39CA4F83-6215-4D59-9D87-6CE63B077D7E}"/>
    <pc:docChg chg="modSld">
      <pc:chgData name="Øystein Sørborg" userId="39616bf6-0567-4e85-bbad-c9e729b6e6cd" providerId="ADAL" clId="{39CA4F83-6215-4D59-9D87-6CE63B077D7E}" dt="2024-10-15T07:57:31.138" v="3" actId="20577"/>
      <pc:docMkLst>
        <pc:docMk/>
      </pc:docMkLst>
      <pc:sldChg chg="modSp">
        <pc:chgData name="Øystein Sørborg" userId="39616bf6-0567-4e85-bbad-c9e729b6e6cd" providerId="ADAL" clId="{39CA4F83-6215-4D59-9D87-6CE63B077D7E}" dt="2024-10-15T07:57:31.138" v="3" actId="20577"/>
        <pc:sldMkLst>
          <pc:docMk/>
          <pc:sldMk cId="2515228042" sldId="258"/>
        </pc:sldMkLst>
        <pc:spChg chg="mod">
          <ac:chgData name="Øystein Sørborg" userId="39616bf6-0567-4e85-bbad-c9e729b6e6cd" providerId="ADAL" clId="{39CA4F83-6215-4D59-9D87-6CE63B077D7E}" dt="2024-10-15T07:57:31.138" v="3" actId="20577"/>
          <ac:spMkLst>
            <pc:docMk/>
            <pc:sldMk cId="2515228042" sldId="258"/>
            <ac:spMk id="7" creationId="{3650749A-8B25-073C-F7AA-768CEBD4F61D}"/>
          </ac:spMkLst>
        </pc:spChg>
      </pc:sldChg>
    </pc:docChg>
  </pc:docChgLst>
  <pc:docChgLst>
    <pc:chgData name="Øystein Sørborg" userId="39616bf6-0567-4e85-bbad-c9e729b6e6cd" providerId="ADAL" clId="{FBD67FB1-6B84-400D-B832-70CBF0BF77AE}"/>
    <pc:docChg chg="undo redo custSel addSld modSld">
      <pc:chgData name="Øystein Sørborg" userId="39616bf6-0567-4e85-bbad-c9e729b6e6cd" providerId="ADAL" clId="{FBD67FB1-6B84-400D-B832-70CBF0BF77AE}" dt="2024-06-14T11:25:28.156" v="1208" actId="6549"/>
      <pc:docMkLst>
        <pc:docMk/>
      </pc:docMkLst>
      <pc:sldChg chg="addSp modSp modNotesTx">
        <pc:chgData name="Øystein Sørborg" userId="39616bf6-0567-4e85-bbad-c9e729b6e6cd" providerId="ADAL" clId="{FBD67FB1-6B84-400D-B832-70CBF0BF77AE}" dt="2024-06-14T11:25:28.156" v="1208" actId="6549"/>
        <pc:sldMkLst>
          <pc:docMk/>
          <pc:sldMk cId="1397990626" sldId="256"/>
        </pc:sldMkLst>
        <pc:spChg chg="add mod">
          <ac:chgData name="Øystein Sørborg" userId="39616bf6-0567-4e85-bbad-c9e729b6e6cd" providerId="ADAL" clId="{FBD67FB1-6B84-400D-B832-70CBF0BF77AE}" dt="2024-06-13T08:55:07.535" v="120" actId="1076"/>
          <ac:spMkLst>
            <pc:docMk/>
            <pc:sldMk cId="1397990626" sldId="256"/>
            <ac:spMk id="8" creationId="{7E42F9E9-7C18-4477-A7F4-1D5980533AF5}"/>
          </ac:spMkLst>
        </pc:spChg>
      </pc:sldChg>
      <pc:sldChg chg="addSp delSp modSp mod modAnim modNotesTx">
        <pc:chgData name="Øystein Sørborg" userId="39616bf6-0567-4e85-bbad-c9e729b6e6cd" providerId="ADAL" clId="{FBD67FB1-6B84-400D-B832-70CBF0BF77AE}" dt="2024-06-13T11:58:13.367" v="1122"/>
        <pc:sldMkLst>
          <pc:docMk/>
          <pc:sldMk cId="3029239071" sldId="257"/>
        </pc:sldMkLst>
        <pc:spChg chg="del">
          <ac:chgData name="Øystein Sørborg" userId="39616bf6-0567-4e85-bbad-c9e729b6e6cd" providerId="ADAL" clId="{FBD67FB1-6B84-400D-B832-70CBF0BF77AE}" dt="2024-06-13T10:06:18.879" v="680" actId="478"/>
          <ac:spMkLst>
            <pc:docMk/>
            <pc:sldMk cId="3029239071" sldId="257"/>
            <ac:spMk id="2" creationId="{F77BB58F-C6A3-08BF-5848-3CF84A9373B1}"/>
          </ac:spMkLst>
        </pc:spChg>
        <pc:spChg chg="del">
          <ac:chgData name="Øystein Sørborg" userId="39616bf6-0567-4e85-bbad-c9e729b6e6cd" providerId="ADAL" clId="{FBD67FB1-6B84-400D-B832-70CBF0BF77AE}" dt="2024-06-13T10:06:18.879" v="680" actId="478"/>
          <ac:spMkLst>
            <pc:docMk/>
            <pc:sldMk cId="3029239071" sldId="257"/>
            <ac:spMk id="8" creationId="{84C07CB1-DBE0-68EA-259B-B5F0C382AB11}"/>
          </ac:spMkLst>
        </pc:spChg>
        <pc:spChg chg="add del mod">
          <ac:chgData name="Øystein Sørborg" userId="39616bf6-0567-4e85-bbad-c9e729b6e6cd" providerId="ADAL" clId="{FBD67FB1-6B84-400D-B832-70CBF0BF77AE}" dt="2024-06-13T10:06:21.267" v="681" actId="478"/>
          <ac:spMkLst>
            <pc:docMk/>
            <pc:sldMk cId="3029239071" sldId="257"/>
            <ac:spMk id="9" creationId="{309C6DED-0CB4-BC85-33CA-A54751B5FB26}"/>
          </ac:spMkLst>
        </pc:spChg>
        <pc:spChg chg="add del mod">
          <ac:chgData name="Øystein Sørborg" userId="39616bf6-0567-4e85-bbad-c9e729b6e6cd" providerId="ADAL" clId="{FBD67FB1-6B84-400D-B832-70CBF0BF77AE}" dt="2024-06-13T10:06:21.267" v="681" actId="478"/>
          <ac:spMkLst>
            <pc:docMk/>
            <pc:sldMk cId="3029239071" sldId="257"/>
            <ac:spMk id="10" creationId="{E0F0EB38-69DF-0496-6A55-C2151F17EEE8}"/>
          </ac:spMkLst>
        </pc:spChg>
        <pc:spChg chg="add mod">
          <ac:chgData name="Øystein Sørborg" userId="39616bf6-0567-4e85-bbad-c9e729b6e6cd" providerId="ADAL" clId="{FBD67FB1-6B84-400D-B832-70CBF0BF77AE}" dt="2024-06-13T10:11:17.956" v="817" actId="20577"/>
          <ac:spMkLst>
            <pc:docMk/>
            <pc:sldMk cId="3029239071" sldId="257"/>
            <ac:spMk id="13" creationId="{F1B7E021-4B14-C4C6-0377-B16011407555}"/>
          </ac:spMkLst>
        </pc:spChg>
        <pc:spChg chg="add mod">
          <ac:chgData name="Øystein Sørborg" userId="39616bf6-0567-4e85-bbad-c9e729b6e6cd" providerId="ADAL" clId="{FBD67FB1-6B84-400D-B832-70CBF0BF77AE}" dt="2024-06-13T10:16:37.996" v="854" actId="1076"/>
          <ac:spMkLst>
            <pc:docMk/>
            <pc:sldMk cId="3029239071" sldId="257"/>
            <ac:spMk id="14" creationId="{0C819776-EE85-B7B6-66C6-EF5BD4619F34}"/>
          </ac:spMkLst>
        </pc:spChg>
        <pc:picChg chg="del">
          <ac:chgData name="Øystein Sørborg" userId="39616bf6-0567-4e85-bbad-c9e729b6e6cd" providerId="ADAL" clId="{FBD67FB1-6B84-400D-B832-70CBF0BF77AE}" dt="2024-06-13T10:06:18.879" v="680" actId="478"/>
          <ac:picMkLst>
            <pc:docMk/>
            <pc:sldMk cId="3029239071" sldId="257"/>
            <ac:picMk id="5" creationId="{0E1608FE-BF32-E9EF-B858-30E0ADA95C74}"/>
          </ac:picMkLst>
        </pc:picChg>
        <pc:picChg chg="add mod">
          <ac:chgData name="Øystein Sørborg" userId="39616bf6-0567-4e85-bbad-c9e729b6e6cd" providerId="ADAL" clId="{FBD67FB1-6B84-400D-B832-70CBF0BF77AE}" dt="2024-06-13T10:07:19.467" v="688" actId="14100"/>
          <ac:picMkLst>
            <pc:docMk/>
            <pc:sldMk cId="3029239071" sldId="257"/>
            <ac:picMk id="12" creationId="{609295DC-F6FC-0952-F9C6-EC0CCD4F1DEB}"/>
          </ac:picMkLst>
        </pc:picChg>
      </pc:sldChg>
      <pc:sldChg chg="addSp delSp modSp modAnim modNotesTx">
        <pc:chgData name="Øystein Sørborg" userId="39616bf6-0567-4e85-bbad-c9e729b6e6cd" providerId="ADAL" clId="{FBD67FB1-6B84-400D-B832-70CBF0BF77AE}" dt="2024-06-13T11:23:59.467" v="1082" actId="6549"/>
        <pc:sldMkLst>
          <pc:docMk/>
          <pc:sldMk cId="2515228042" sldId="258"/>
        </pc:sldMkLst>
        <pc:spChg chg="mod">
          <ac:chgData name="Øystein Sørborg" userId="39616bf6-0567-4e85-bbad-c9e729b6e6cd" providerId="ADAL" clId="{FBD67FB1-6B84-400D-B832-70CBF0BF77AE}" dt="2024-06-13T09:31:00.689" v="678" actId="1038"/>
          <ac:spMkLst>
            <pc:docMk/>
            <pc:sldMk cId="2515228042" sldId="258"/>
            <ac:spMk id="2" creationId="{F77BB58F-C6A3-08BF-5848-3CF84A9373B1}"/>
          </ac:spMkLst>
        </pc:spChg>
        <pc:spChg chg="add del mod">
          <ac:chgData name="Øystein Sørborg" userId="39616bf6-0567-4e85-bbad-c9e729b6e6cd" providerId="ADAL" clId="{FBD67FB1-6B84-400D-B832-70CBF0BF77AE}" dt="2024-06-13T09:30:46.619" v="675" actId="1038"/>
          <ac:spMkLst>
            <pc:docMk/>
            <pc:sldMk cId="2515228042" sldId="258"/>
            <ac:spMk id="7" creationId="{3650749A-8B25-073C-F7AA-768CEBD4F61D}"/>
          </ac:spMkLst>
        </pc:spChg>
        <pc:spChg chg="mod">
          <ac:chgData name="Øystein Sørborg" userId="39616bf6-0567-4e85-bbad-c9e729b6e6cd" providerId="ADAL" clId="{FBD67FB1-6B84-400D-B832-70CBF0BF77AE}" dt="2024-06-13T09:30:46.619" v="675" actId="1038"/>
          <ac:spMkLst>
            <pc:docMk/>
            <pc:sldMk cId="2515228042" sldId="258"/>
            <ac:spMk id="11" creationId="{C3D667C8-8147-1860-66B3-C6CE78921754}"/>
          </ac:spMkLst>
        </pc:spChg>
        <pc:spChg chg="del">
          <ac:chgData name="Øystein Sørborg" userId="39616bf6-0567-4e85-bbad-c9e729b6e6cd" providerId="ADAL" clId="{FBD67FB1-6B84-400D-B832-70CBF0BF77AE}" dt="2024-06-13T08:43:53.689" v="1" actId="478"/>
          <ac:spMkLst>
            <pc:docMk/>
            <pc:sldMk cId="2515228042" sldId="258"/>
            <ac:spMk id="14" creationId="{85E5B324-B46D-5768-4C4B-0A0CAF494D82}"/>
          </ac:spMkLst>
        </pc:spChg>
        <pc:spChg chg="del">
          <ac:chgData name="Øystein Sørborg" userId="39616bf6-0567-4e85-bbad-c9e729b6e6cd" providerId="ADAL" clId="{FBD67FB1-6B84-400D-B832-70CBF0BF77AE}" dt="2024-06-13T08:43:52.666" v="0" actId="478"/>
          <ac:spMkLst>
            <pc:docMk/>
            <pc:sldMk cId="2515228042" sldId="258"/>
            <ac:spMk id="16" creationId="{36937F58-3EAD-2F36-07B3-B1F7BBBFB0ED}"/>
          </ac:spMkLst>
        </pc:spChg>
        <pc:spChg chg="add mod">
          <ac:chgData name="Øystein Sørborg" userId="39616bf6-0567-4e85-bbad-c9e729b6e6cd" providerId="ADAL" clId="{FBD67FB1-6B84-400D-B832-70CBF0BF77AE}" dt="2024-06-13T09:30:46.619" v="675" actId="1038"/>
          <ac:spMkLst>
            <pc:docMk/>
            <pc:sldMk cId="2515228042" sldId="258"/>
            <ac:spMk id="18" creationId="{F2FD75F0-7881-82FB-6BD3-1B643CB13287}"/>
          </ac:spMkLst>
        </pc:spChg>
        <pc:spChg chg="add mod">
          <ac:chgData name="Øystein Sørborg" userId="39616bf6-0567-4e85-bbad-c9e729b6e6cd" providerId="ADAL" clId="{FBD67FB1-6B84-400D-B832-70CBF0BF77AE}" dt="2024-06-13T09:30:46.619" v="675" actId="1038"/>
          <ac:spMkLst>
            <pc:docMk/>
            <pc:sldMk cId="2515228042" sldId="258"/>
            <ac:spMk id="19" creationId="{045D5596-4574-0AD6-6B7D-9EF34D14D9AF}"/>
          </ac:spMkLst>
        </pc:spChg>
        <pc:spChg chg="add mod">
          <ac:chgData name="Øystein Sørborg" userId="39616bf6-0567-4e85-bbad-c9e729b6e6cd" providerId="ADAL" clId="{FBD67FB1-6B84-400D-B832-70CBF0BF77AE}" dt="2024-06-13T09:30:46.619" v="675" actId="1038"/>
          <ac:spMkLst>
            <pc:docMk/>
            <pc:sldMk cId="2515228042" sldId="258"/>
            <ac:spMk id="20" creationId="{2DB11DAC-10C6-C7B5-DAB0-F7484CC1307A}"/>
          </ac:spMkLst>
        </pc:spChg>
        <pc:spChg chg="add mod">
          <ac:chgData name="Øystein Sørborg" userId="39616bf6-0567-4e85-bbad-c9e729b6e6cd" providerId="ADAL" clId="{FBD67FB1-6B84-400D-B832-70CBF0BF77AE}" dt="2024-06-13T09:34:25.308" v="679" actId="14100"/>
          <ac:spMkLst>
            <pc:docMk/>
            <pc:sldMk cId="2515228042" sldId="258"/>
            <ac:spMk id="21" creationId="{A5BE6881-A071-BE0F-D1E2-6D71FB496EEC}"/>
          </ac:spMkLst>
        </pc:spChg>
        <pc:spChg chg="add mod">
          <ac:chgData name="Øystein Sørborg" userId="39616bf6-0567-4e85-bbad-c9e729b6e6cd" providerId="ADAL" clId="{FBD67FB1-6B84-400D-B832-70CBF0BF77AE}" dt="2024-06-13T09:34:25.308" v="679" actId="14100"/>
          <ac:spMkLst>
            <pc:docMk/>
            <pc:sldMk cId="2515228042" sldId="258"/>
            <ac:spMk id="22" creationId="{09FC54FE-027E-A378-7D2D-B887C60B4E2D}"/>
          </ac:spMkLst>
        </pc:spChg>
        <pc:spChg chg="add mod">
          <ac:chgData name="Øystein Sørborg" userId="39616bf6-0567-4e85-bbad-c9e729b6e6cd" providerId="ADAL" clId="{FBD67FB1-6B84-400D-B832-70CBF0BF77AE}" dt="2024-06-13T09:30:46.619" v="675" actId="1038"/>
          <ac:spMkLst>
            <pc:docMk/>
            <pc:sldMk cId="2515228042" sldId="258"/>
            <ac:spMk id="24" creationId="{BDA24CA1-C535-96DF-1CFE-1B20582609A8}"/>
          </ac:spMkLst>
        </pc:spChg>
        <pc:grpChg chg="add mod">
          <ac:chgData name="Øystein Sørborg" userId="39616bf6-0567-4e85-bbad-c9e729b6e6cd" providerId="ADAL" clId="{FBD67FB1-6B84-400D-B832-70CBF0BF77AE}" dt="2024-06-13T09:34:25.308" v="679" actId="14100"/>
          <ac:grpSpMkLst>
            <pc:docMk/>
            <pc:sldMk cId="2515228042" sldId="258"/>
            <ac:grpSpMk id="23" creationId="{5866D05A-FE21-590E-F97F-B12BC398E8C9}"/>
          </ac:grpSpMkLst>
        </pc:grpChg>
        <pc:graphicFrameChg chg="mod">
          <ac:chgData name="Øystein Sørborg" userId="39616bf6-0567-4e85-bbad-c9e729b6e6cd" providerId="ADAL" clId="{FBD67FB1-6B84-400D-B832-70CBF0BF77AE}" dt="2024-06-13T09:30:46.619" v="675" actId="1038"/>
          <ac:graphicFrameMkLst>
            <pc:docMk/>
            <pc:sldMk cId="2515228042" sldId="258"/>
            <ac:graphicFrameMk id="17" creationId="{052C7B78-959C-CC6D-7297-79D14ADAB6AD}"/>
          </ac:graphicFrameMkLst>
        </pc:graphicFrameChg>
      </pc:sldChg>
      <pc:sldChg chg="delSp modSp add modNotesTx">
        <pc:chgData name="Øystein Sørborg" userId="39616bf6-0567-4e85-bbad-c9e729b6e6cd" providerId="ADAL" clId="{FBD67FB1-6B84-400D-B832-70CBF0BF77AE}" dt="2024-06-14T11:24:34.334" v="1158" actId="20577"/>
        <pc:sldMkLst>
          <pc:docMk/>
          <pc:sldMk cId="1606142639" sldId="259"/>
        </pc:sldMkLst>
        <pc:spChg chg="del">
          <ac:chgData name="Øystein Sørborg" userId="39616bf6-0567-4e85-bbad-c9e729b6e6cd" providerId="ADAL" clId="{FBD67FB1-6B84-400D-B832-70CBF0BF77AE}" dt="2024-06-13T10:12:50.955" v="822" actId="478"/>
          <ac:spMkLst>
            <pc:docMk/>
            <pc:sldMk cId="1606142639" sldId="259"/>
            <ac:spMk id="6" creationId="{ECC7186D-245E-2135-408C-3B1831A3F1B1}"/>
          </ac:spMkLst>
        </pc:spChg>
        <pc:spChg chg="mod">
          <ac:chgData name="Øystein Sørborg" userId="39616bf6-0567-4e85-bbad-c9e729b6e6cd" providerId="ADAL" clId="{FBD67FB1-6B84-400D-B832-70CBF0BF77AE}" dt="2024-06-13T10:14:10.116" v="840" actId="20577"/>
          <ac:spMkLst>
            <pc:docMk/>
            <pc:sldMk cId="1606142639" sldId="259"/>
            <ac:spMk id="8" creationId="{7E42F9E9-7C18-4477-A7F4-1D5980533AF5}"/>
          </ac:spMkLst>
        </pc:spChg>
      </pc:sldChg>
      <pc:sldChg chg="addSp modSp add mod modNotesTx">
        <pc:chgData name="Øystein Sørborg" userId="39616bf6-0567-4e85-bbad-c9e729b6e6cd" providerId="ADAL" clId="{FBD67FB1-6B84-400D-B832-70CBF0BF77AE}" dt="2024-06-13T10:43:56.010" v="908" actId="20577"/>
        <pc:sldMkLst>
          <pc:docMk/>
          <pc:sldMk cId="917349462" sldId="260"/>
        </pc:sldMkLst>
        <pc:spChg chg="add mod">
          <ac:chgData name="Øystein Sørborg" userId="39616bf6-0567-4e85-bbad-c9e729b6e6cd" providerId="ADAL" clId="{FBD67FB1-6B84-400D-B832-70CBF0BF77AE}" dt="2024-06-13T10:43:56.010" v="908" actId="20577"/>
          <ac:spMkLst>
            <pc:docMk/>
            <pc:sldMk cId="917349462" sldId="260"/>
            <ac:spMk id="2" creationId="{85BF000F-844C-7942-8339-DDFF94420599}"/>
          </ac:spMkLst>
        </pc:spChg>
      </pc:sldChg>
      <pc:sldChg chg="addSp modSp new mod modNotesTx">
        <pc:chgData name="Øystein Sørborg" userId="39616bf6-0567-4e85-bbad-c9e729b6e6cd" providerId="ADAL" clId="{FBD67FB1-6B84-400D-B832-70CBF0BF77AE}" dt="2024-06-14T09:55:49.793" v="1156"/>
        <pc:sldMkLst>
          <pc:docMk/>
          <pc:sldMk cId="1987839984" sldId="261"/>
        </pc:sldMkLst>
        <pc:spChg chg="add mod">
          <ac:chgData name="Øystein Sørborg" userId="39616bf6-0567-4e85-bbad-c9e729b6e6cd" providerId="ADAL" clId="{FBD67FB1-6B84-400D-B832-70CBF0BF77AE}" dt="2024-06-13T11:20:41.737" v="956" actId="1076"/>
          <ac:spMkLst>
            <pc:docMk/>
            <pc:sldMk cId="1987839984" sldId="261"/>
            <ac:spMk id="4" creationId="{4BEB1EB1-D450-C34A-C2FE-D918B06C02FF}"/>
          </ac:spMkLst>
        </pc:spChg>
        <pc:picChg chg="add mod">
          <ac:chgData name="Øystein Sørborg" userId="39616bf6-0567-4e85-bbad-c9e729b6e6cd" providerId="ADAL" clId="{FBD67FB1-6B84-400D-B832-70CBF0BF77AE}" dt="2024-06-13T11:18:49.077" v="913" actId="1076"/>
          <ac:picMkLst>
            <pc:docMk/>
            <pc:sldMk cId="1987839984" sldId="261"/>
            <ac:picMk id="3" creationId="{A8CBC171-23F4-31DF-CE6E-40681147C142}"/>
          </ac:picMkLst>
        </pc:picChg>
      </pc:sldChg>
      <pc:sldChg chg="add modNotesTx">
        <pc:chgData name="Øystein Sørborg" userId="39616bf6-0567-4e85-bbad-c9e729b6e6cd" providerId="ADAL" clId="{FBD67FB1-6B84-400D-B832-70CBF0BF77AE}" dt="2024-06-14T11:24:26.190" v="1157" actId="20577"/>
        <pc:sldMkLst>
          <pc:docMk/>
          <pc:sldMk cId="3620777714" sldId="262"/>
        </pc:sldMkLst>
      </pc:sldChg>
    </pc:docChg>
  </pc:docChgLst>
  <pc:docChgLst>
    <pc:chgData name="Øystein Sørborg" userId="39616bf6-0567-4e85-bbad-c9e729b6e6cd" providerId="ADAL" clId="{228FA1BE-EC7C-4E60-B2A9-52D06C91619A}"/>
    <pc:docChg chg="modSld">
      <pc:chgData name="Øystein Sørborg" userId="39616bf6-0567-4e85-bbad-c9e729b6e6cd" providerId="ADAL" clId="{228FA1BE-EC7C-4E60-B2A9-52D06C91619A}" dt="2024-09-26T07:52:15.619" v="129" actId="13244"/>
      <pc:docMkLst>
        <pc:docMk/>
      </pc:docMkLst>
      <pc:sldChg chg="modSp modNotesTx">
        <pc:chgData name="Øystein Sørborg" userId="39616bf6-0567-4e85-bbad-c9e729b6e6cd" providerId="ADAL" clId="{228FA1BE-EC7C-4E60-B2A9-52D06C91619A}" dt="2024-09-26T07:27:40.262" v="99" actId="962"/>
        <pc:sldMkLst>
          <pc:docMk/>
          <pc:sldMk cId="1397990626" sldId="256"/>
        </pc:sldMkLst>
        <pc:spChg chg="mod">
          <ac:chgData name="Øystein Sørborg" userId="39616bf6-0567-4e85-bbad-c9e729b6e6cd" providerId="ADAL" clId="{228FA1BE-EC7C-4E60-B2A9-52D06C91619A}" dt="2024-09-26T07:26:17.387" v="97" actId="13244"/>
          <ac:spMkLst>
            <pc:docMk/>
            <pc:sldMk cId="1397990626" sldId="256"/>
            <ac:spMk id="7" creationId="{CCF4A4B7-62C9-6863-68EF-6F2BCFC6C58F}"/>
          </ac:spMkLst>
        </pc:spChg>
        <pc:spChg chg="mod">
          <ac:chgData name="Øystein Sørborg" userId="39616bf6-0567-4e85-bbad-c9e729b6e6cd" providerId="ADAL" clId="{228FA1BE-EC7C-4E60-B2A9-52D06C91619A}" dt="2024-09-26T07:26:06.572" v="96" actId="13244"/>
          <ac:spMkLst>
            <pc:docMk/>
            <pc:sldMk cId="1397990626" sldId="256"/>
            <ac:spMk id="8" creationId="{7E42F9E9-7C18-4477-A7F4-1D5980533AF5}"/>
          </ac:spMkLst>
        </pc:spChg>
        <pc:picChg chg="mod">
          <ac:chgData name="Øystein Sørborg" userId="39616bf6-0567-4e85-bbad-c9e729b6e6cd" providerId="ADAL" clId="{228FA1BE-EC7C-4E60-B2A9-52D06C91619A}" dt="2024-09-26T07:27:40.262" v="99" actId="962"/>
          <ac:picMkLst>
            <pc:docMk/>
            <pc:sldMk cId="1397990626" sldId="256"/>
            <ac:picMk id="5" creationId="{D6938F4F-454F-ABC4-36EB-6A3A1B7D67B8}"/>
          </ac:picMkLst>
        </pc:picChg>
      </pc:sldChg>
      <pc:sldChg chg="modSp">
        <pc:chgData name="Øystein Sørborg" userId="39616bf6-0567-4e85-bbad-c9e729b6e6cd" providerId="ADAL" clId="{228FA1BE-EC7C-4E60-B2A9-52D06C91619A}" dt="2024-09-26T07:40:14.204" v="119" actId="13244"/>
        <pc:sldMkLst>
          <pc:docMk/>
          <pc:sldMk cId="3029239071" sldId="257"/>
        </pc:sldMkLst>
        <pc:spChg chg="mod">
          <ac:chgData name="Øystein Sørborg" userId="39616bf6-0567-4e85-bbad-c9e729b6e6cd" providerId="ADAL" clId="{228FA1BE-EC7C-4E60-B2A9-52D06C91619A}" dt="2024-09-26T07:40:14.204" v="119" actId="13244"/>
          <ac:spMkLst>
            <pc:docMk/>
            <pc:sldMk cId="3029239071" sldId="257"/>
            <ac:spMk id="13" creationId="{F1B7E021-4B14-C4C6-0377-B16011407555}"/>
          </ac:spMkLst>
        </pc:spChg>
        <pc:spChg chg="mod">
          <ac:chgData name="Øystein Sørborg" userId="39616bf6-0567-4e85-bbad-c9e729b6e6cd" providerId="ADAL" clId="{228FA1BE-EC7C-4E60-B2A9-52D06C91619A}" dt="2024-09-26T07:40:00.640" v="117" actId="13244"/>
          <ac:spMkLst>
            <pc:docMk/>
            <pc:sldMk cId="3029239071" sldId="257"/>
            <ac:spMk id="14" creationId="{0C819776-EE85-B7B6-66C6-EF5BD4619F34}"/>
          </ac:spMkLst>
        </pc:spChg>
        <pc:picChg chg="mod">
          <ac:chgData name="Øystein Sørborg" userId="39616bf6-0567-4e85-bbad-c9e729b6e6cd" providerId="ADAL" clId="{228FA1BE-EC7C-4E60-B2A9-52D06C91619A}" dt="2024-09-26T07:40:10.473" v="118" actId="962"/>
          <ac:picMkLst>
            <pc:docMk/>
            <pc:sldMk cId="3029239071" sldId="257"/>
            <ac:picMk id="12" creationId="{609295DC-F6FC-0952-F9C6-EC0CCD4F1DEB}"/>
          </ac:picMkLst>
        </pc:picChg>
      </pc:sldChg>
      <pc:sldChg chg="modSp">
        <pc:chgData name="Øystein Sørborg" userId="39616bf6-0567-4e85-bbad-c9e729b6e6cd" providerId="ADAL" clId="{228FA1BE-EC7C-4E60-B2A9-52D06C91619A}" dt="2024-09-26T07:41:29.708" v="128" actId="962"/>
        <pc:sldMkLst>
          <pc:docMk/>
          <pc:sldMk cId="2515228042" sldId="258"/>
        </pc:sldMkLst>
        <pc:spChg chg="mod">
          <ac:chgData name="Øystein Sørborg" userId="39616bf6-0567-4e85-bbad-c9e729b6e6cd" providerId="ADAL" clId="{228FA1BE-EC7C-4E60-B2A9-52D06C91619A}" dt="2024-09-26T07:38:07.816" v="109" actId="13244"/>
          <ac:spMkLst>
            <pc:docMk/>
            <pc:sldMk cId="2515228042" sldId="258"/>
            <ac:spMk id="2" creationId="{F77BB58F-C6A3-08BF-5848-3CF84A9373B1}"/>
          </ac:spMkLst>
        </pc:spChg>
        <pc:spChg chg="mod">
          <ac:chgData name="Øystein Sørborg" userId="39616bf6-0567-4e85-bbad-c9e729b6e6cd" providerId="ADAL" clId="{228FA1BE-EC7C-4E60-B2A9-52D06C91619A}" dt="2024-09-26T07:39:55.110" v="116" actId="13244"/>
          <ac:spMkLst>
            <pc:docMk/>
            <pc:sldMk cId="2515228042" sldId="258"/>
            <ac:spMk id="18" creationId="{F2FD75F0-7881-82FB-6BD3-1B643CB13287}"/>
          </ac:spMkLst>
        </pc:spChg>
        <pc:spChg chg="mod">
          <ac:chgData name="Øystein Sørborg" userId="39616bf6-0567-4e85-bbad-c9e729b6e6cd" providerId="ADAL" clId="{228FA1BE-EC7C-4E60-B2A9-52D06C91619A}" dt="2024-09-26T07:38:53.925" v="111" actId="13244"/>
          <ac:spMkLst>
            <pc:docMk/>
            <pc:sldMk cId="2515228042" sldId="258"/>
            <ac:spMk id="20" creationId="{2DB11DAC-10C6-C7B5-DAB0-F7484CC1307A}"/>
          </ac:spMkLst>
        </pc:spChg>
        <pc:spChg chg="mod">
          <ac:chgData name="Øystein Sørborg" userId="39616bf6-0567-4e85-bbad-c9e729b6e6cd" providerId="ADAL" clId="{228FA1BE-EC7C-4E60-B2A9-52D06C91619A}" dt="2024-09-26T07:39:48.682" v="115" actId="13244"/>
          <ac:spMkLst>
            <pc:docMk/>
            <pc:sldMk cId="2515228042" sldId="258"/>
            <ac:spMk id="24" creationId="{BDA24CA1-C535-96DF-1CFE-1B20582609A8}"/>
          </ac:spMkLst>
        </pc:spChg>
        <pc:grpChg chg="mod">
          <ac:chgData name="Øystein Sørborg" userId="39616bf6-0567-4e85-bbad-c9e729b6e6cd" providerId="ADAL" clId="{228FA1BE-EC7C-4E60-B2A9-52D06C91619A}" dt="2024-09-26T07:41:29.708" v="128" actId="962"/>
          <ac:grpSpMkLst>
            <pc:docMk/>
            <pc:sldMk cId="2515228042" sldId="258"/>
            <ac:grpSpMk id="23" creationId="{5866D05A-FE21-590E-F97F-B12BC398E8C9}"/>
          </ac:grpSpMkLst>
        </pc:grpChg>
        <pc:graphicFrameChg chg="mod">
          <ac:chgData name="Øystein Sørborg" userId="39616bf6-0567-4e85-bbad-c9e729b6e6cd" providerId="ADAL" clId="{228FA1BE-EC7C-4E60-B2A9-52D06C91619A}" dt="2024-09-26T07:38:26.881" v="110" actId="962"/>
          <ac:graphicFrameMkLst>
            <pc:docMk/>
            <pc:sldMk cId="2515228042" sldId="258"/>
            <ac:graphicFrameMk id="17" creationId="{052C7B78-959C-CC6D-7297-79D14ADAB6AD}"/>
          </ac:graphicFrameMkLst>
        </pc:graphicFrameChg>
      </pc:sldChg>
      <pc:sldChg chg="modSp">
        <pc:chgData name="Øystein Sørborg" userId="39616bf6-0567-4e85-bbad-c9e729b6e6cd" providerId="ADAL" clId="{228FA1BE-EC7C-4E60-B2A9-52D06C91619A}" dt="2024-09-26T07:40:20.406" v="120" actId="13244"/>
        <pc:sldMkLst>
          <pc:docMk/>
          <pc:sldMk cId="1606142639" sldId="259"/>
        </pc:sldMkLst>
        <pc:spChg chg="mod">
          <ac:chgData name="Øystein Sørborg" userId="39616bf6-0567-4e85-bbad-c9e729b6e6cd" providerId="ADAL" clId="{228FA1BE-EC7C-4E60-B2A9-52D06C91619A}" dt="2024-09-26T07:40:20.406" v="120" actId="13244"/>
          <ac:spMkLst>
            <pc:docMk/>
            <pc:sldMk cId="1606142639" sldId="259"/>
            <ac:spMk id="8" creationId="{7E42F9E9-7C18-4477-A7F4-1D5980533AF5}"/>
          </ac:spMkLst>
        </pc:spChg>
        <pc:picChg chg="mod">
          <ac:chgData name="Øystein Sørborg" userId="39616bf6-0567-4e85-bbad-c9e729b6e6cd" providerId="ADAL" clId="{228FA1BE-EC7C-4E60-B2A9-52D06C91619A}" dt="2024-09-26T07:27:46.089" v="100" actId="962"/>
          <ac:picMkLst>
            <pc:docMk/>
            <pc:sldMk cId="1606142639" sldId="259"/>
            <ac:picMk id="5" creationId="{D6938F4F-454F-ABC4-36EB-6A3A1B7D67B8}"/>
          </ac:picMkLst>
        </pc:picChg>
      </pc:sldChg>
      <pc:sldChg chg="modSp mod">
        <pc:chgData name="Øystein Sørborg" userId="39616bf6-0567-4e85-bbad-c9e729b6e6cd" providerId="ADAL" clId="{228FA1BE-EC7C-4E60-B2A9-52D06C91619A}" dt="2024-09-26T07:52:15.619" v="129" actId="13244"/>
        <pc:sldMkLst>
          <pc:docMk/>
          <pc:sldMk cId="917349462" sldId="260"/>
        </pc:sldMkLst>
        <pc:spChg chg="mod ord">
          <ac:chgData name="Øystein Sørborg" userId="39616bf6-0567-4e85-bbad-c9e729b6e6cd" providerId="ADAL" clId="{228FA1BE-EC7C-4E60-B2A9-52D06C91619A}" dt="2024-09-26T07:52:15.619" v="129" actId="13244"/>
          <ac:spMkLst>
            <pc:docMk/>
            <pc:sldMk cId="917349462" sldId="260"/>
            <ac:spMk id="2" creationId="{85BF000F-844C-7942-8339-DDFF94420599}"/>
          </ac:spMkLst>
        </pc:spChg>
        <pc:spChg chg="mod">
          <ac:chgData name="Øystein Sørborg" userId="39616bf6-0567-4e85-bbad-c9e729b6e6cd" providerId="ADAL" clId="{228FA1BE-EC7C-4E60-B2A9-52D06C91619A}" dt="2024-09-26T07:37:48.529" v="107" actId="13244"/>
          <ac:spMkLst>
            <pc:docMk/>
            <pc:sldMk cId="917349462" sldId="260"/>
            <ac:spMk id="8" creationId="{7E42F9E9-7C18-4477-A7F4-1D5980533AF5}"/>
          </ac:spMkLst>
        </pc:spChg>
        <pc:picChg chg="mod">
          <ac:chgData name="Øystein Sørborg" userId="39616bf6-0567-4e85-bbad-c9e729b6e6cd" providerId="ADAL" clId="{228FA1BE-EC7C-4E60-B2A9-52D06C91619A}" dt="2024-09-26T07:27:51.442" v="101" actId="962"/>
          <ac:picMkLst>
            <pc:docMk/>
            <pc:sldMk cId="917349462" sldId="260"/>
            <ac:picMk id="5" creationId="{D6938F4F-454F-ABC4-36EB-6A3A1B7D67B8}"/>
          </ac:picMkLst>
        </pc:picChg>
      </pc:sldChg>
      <pc:sldChg chg="addSp modSp mod">
        <pc:chgData name="Øystein Sørborg" userId="39616bf6-0567-4e85-bbad-c9e729b6e6cd" providerId="ADAL" clId="{228FA1BE-EC7C-4E60-B2A9-52D06C91619A}" dt="2024-09-26T07:37:15.697" v="104" actId="13244"/>
        <pc:sldMkLst>
          <pc:docMk/>
          <pc:sldMk cId="1987839984" sldId="261"/>
        </pc:sldMkLst>
        <pc:spChg chg="add mod">
          <ac:chgData name="Øystein Sørborg" userId="39616bf6-0567-4e85-bbad-c9e729b6e6cd" providerId="ADAL" clId="{228FA1BE-EC7C-4E60-B2A9-52D06C91619A}" dt="2024-09-26T07:37:13.065" v="103" actId="13244"/>
          <ac:spMkLst>
            <pc:docMk/>
            <pc:sldMk cId="1987839984" sldId="261"/>
            <ac:spMk id="2" creationId="{158EB6B6-2AC1-F48B-FF62-2F0D7046ECAE}"/>
          </ac:spMkLst>
        </pc:spChg>
        <pc:spChg chg="mod">
          <ac:chgData name="Øystein Sørborg" userId="39616bf6-0567-4e85-bbad-c9e729b6e6cd" providerId="ADAL" clId="{228FA1BE-EC7C-4E60-B2A9-52D06C91619A}" dt="2024-09-26T07:37:15.697" v="104" actId="13244"/>
          <ac:spMkLst>
            <pc:docMk/>
            <pc:sldMk cId="1987839984" sldId="261"/>
            <ac:spMk id="4" creationId="{4BEB1EB1-D450-C34A-C2FE-D918B06C02FF}"/>
          </ac:spMkLst>
        </pc:spChg>
        <pc:picChg chg="mod">
          <ac:chgData name="Øystein Sørborg" userId="39616bf6-0567-4e85-bbad-c9e729b6e6cd" providerId="ADAL" clId="{228FA1BE-EC7C-4E60-B2A9-52D06C91619A}" dt="2024-09-26T07:37:09.582" v="102" actId="962"/>
          <ac:picMkLst>
            <pc:docMk/>
            <pc:sldMk cId="1987839984" sldId="261"/>
            <ac:picMk id="3" creationId="{A8CBC171-23F4-31DF-CE6E-40681147C142}"/>
          </ac:picMkLst>
        </pc:picChg>
      </pc:sldChg>
      <pc:sldChg chg="modSp">
        <pc:chgData name="Øystein Sørborg" userId="39616bf6-0567-4e85-bbad-c9e729b6e6cd" providerId="ADAL" clId="{228FA1BE-EC7C-4E60-B2A9-52D06C91619A}" dt="2024-09-26T07:37:37.976" v="106" actId="962"/>
        <pc:sldMkLst>
          <pc:docMk/>
          <pc:sldMk cId="3620777714" sldId="262"/>
        </pc:sldMkLst>
        <pc:spChg chg="mod">
          <ac:chgData name="Øystein Sørborg" userId="39616bf6-0567-4e85-bbad-c9e729b6e6cd" providerId="ADAL" clId="{228FA1BE-EC7C-4E60-B2A9-52D06C91619A}" dt="2024-09-26T07:37:31.586" v="105" actId="13244"/>
          <ac:spMkLst>
            <pc:docMk/>
            <pc:sldMk cId="3620777714" sldId="262"/>
            <ac:spMk id="8" creationId="{7E42F9E9-7C18-4477-A7F4-1D5980533AF5}"/>
          </ac:spMkLst>
        </pc:spChg>
        <pc:picChg chg="mod">
          <ac:chgData name="Øystein Sørborg" userId="39616bf6-0567-4e85-bbad-c9e729b6e6cd" providerId="ADAL" clId="{228FA1BE-EC7C-4E60-B2A9-52D06C91619A}" dt="2024-09-26T07:37:37.976" v="106" actId="962"/>
          <ac:picMkLst>
            <pc:docMk/>
            <pc:sldMk cId="3620777714" sldId="262"/>
            <ac:picMk id="5" creationId="{D6938F4F-454F-ABC4-36EB-6A3A1B7D67B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7BE71-AF67-4B9C-BDEE-2CD52ADF4066}" type="datetimeFigureOut">
              <a:rPr lang="nb-NO" smtClean="0"/>
              <a:t>15.10.2024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1938F-8DA8-4FD9-A6A1-120EE1153C5E}" type="slidenum">
              <a:rPr lang="nb-NO" smtClean="0"/>
              <a:t>‹#›</a:t>
            </a:fld>
            <a:endParaRPr lang="nb-NO"/>
          </a:p>
        </p:txBody>
      </p:sp>
    </p:spTree>
    <p:extLst>
      <p:ext uri="{BB962C8B-B14F-4D97-AF65-F5344CB8AC3E}">
        <p14:creationId xmlns:p14="http://schemas.microsoft.com/office/powerpoint/2010/main" val="325938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La elevene tenke individuelt på hva de ser på bildet i ett minutt. Fortell elevene deretter at bilder inneholder mye informasjon. Det vi skal jobbe med i denne økta er </a:t>
            </a:r>
            <a:r>
              <a:rPr lang="nb-NO" sz="1800" b="0" i="0" u="none" strike="noStrike" baseline="0">
                <a:solidFill>
                  <a:srgbClr val="221E1F"/>
                </a:solidFill>
                <a:latin typeface="Roboto" panose="02000000000000000000" pitchFamily="2" charset="0"/>
              </a:rPr>
              <a:t>å finne </a:t>
            </a:r>
            <a:r>
              <a:rPr lang="nb-NO" sz="1800" b="0" i="0" u="none" strike="noStrike" baseline="0" dirty="0">
                <a:solidFill>
                  <a:srgbClr val="221E1F"/>
                </a:solidFill>
                <a:latin typeface="Roboto" panose="02000000000000000000" pitchFamily="2" charset="0"/>
              </a:rPr>
              <a:t>informasjonen i bildet og gi en forklaring på hva som skildres. </a:t>
            </a:r>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1</a:t>
            </a:fld>
            <a:endParaRPr lang="nb-NO"/>
          </a:p>
        </p:txBody>
      </p:sp>
    </p:spTree>
    <p:extLst>
      <p:ext uri="{BB962C8B-B14F-4D97-AF65-F5344CB8AC3E}">
        <p14:creationId xmlns:p14="http://schemas.microsoft.com/office/powerpoint/2010/main" val="216072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2</a:t>
            </a:fld>
            <a:endParaRPr lang="nb-NO"/>
          </a:p>
        </p:txBody>
      </p:sp>
    </p:spTree>
    <p:extLst>
      <p:ext uri="{BB962C8B-B14F-4D97-AF65-F5344CB8AC3E}">
        <p14:creationId xmlns:p14="http://schemas.microsoft.com/office/powerpoint/2010/main" val="294840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Be elevene om å bruke tipsene på aktivitetsarket for å stille spesifikke spørsmål som hjelper dem til å utforske hvilken informasjon som faktisk finnes i bildet. </a:t>
            </a:r>
          </a:p>
          <a:p>
            <a:r>
              <a:rPr lang="nb-NO" sz="1200" b="0" i="0" u="none" strike="noStrike" kern="1200" baseline="0" dirty="0">
                <a:solidFill>
                  <a:schemeClr val="tx1"/>
                </a:solidFill>
                <a:latin typeface="+mn-lt"/>
                <a:ea typeface="+mn-ea"/>
                <a:cs typeface="+mn-cs"/>
              </a:rPr>
              <a:t>Del ut elevarket og vis bildet (neste slide) mens de jobber.</a:t>
            </a:r>
          </a:p>
          <a:p>
            <a:r>
              <a:rPr lang="nb-NO" sz="1800" b="0" i="0" u="none" strike="noStrike" baseline="0" dirty="0">
                <a:solidFill>
                  <a:srgbClr val="221E1F"/>
                </a:solidFill>
                <a:latin typeface="Roboto" panose="02000000000000000000" pitchFamily="2" charset="0"/>
              </a:rPr>
              <a:t>Når elevene skriver </a:t>
            </a:r>
            <a:r>
              <a:rPr lang="nb-NO" sz="2800" dirty="0"/>
              <a:t>oppsummerende forklaring av bildet, m</a:t>
            </a:r>
            <a:r>
              <a:rPr lang="nb-NO" sz="1800" b="0" i="0" u="none" strike="noStrike" baseline="0" dirty="0">
                <a:solidFill>
                  <a:srgbClr val="221E1F"/>
                </a:solidFill>
                <a:latin typeface="Roboto" panose="02000000000000000000" pitchFamily="2" charset="0"/>
              </a:rPr>
              <a:t>inn dem på at de skal bruke kriteriene og unngå å komme med altfor bastante påstander. Om de har lite bakgrunnskunnskap, kan de oppmuntres til å være mer forsiktige i sine forklaringer ved å bruke ord som «kan være», «mulig» og «kanskje».</a:t>
            </a:r>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3</a:t>
            </a:fld>
            <a:endParaRPr lang="nb-NO"/>
          </a:p>
        </p:txBody>
      </p:sp>
    </p:spTree>
    <p:extLst>
      <p:ext uri="{BB962C8B-B14F-4D97-AF65-F5344CB8AC3E}">
        <p14:creationId xmlns:p14="http://schemas.microsoft.com/office/powerpoint/2010/main" val="10184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La bildet stå på tavla mens elevene jobber med elevarket. </a:t>
            </a:r>
          </a:p>
          <a:p>
            <a:r>
              <a:rPr lang="nb-NO" sz="1200" b="0" i="0" u="none" strike="noStrike" kern="1200" baseline="0" dirty="0">
                <a:solidFill>
                  <a:schemeClr val="tx1"/>
                </a:solidFill>
                <a:latin typeface="+mn-lt"/>
                <a:ea typeface="+mn-ea"/>
                <a:cs typeface="+mn-cs"/>
              </a:rPr>
              <a:t>Etterpå lar du elevene dele sine forklaringer med de andre i klassen. Oppmuntre dem til å styrke troverdigheten til forklaringene gjennom å vise til ledetråder i bildet eller til informasjon i andre kilder. Her kan eventuelt tvilsomme forklaringer som har kommet fram, bli utfordret ved å gi tilleggsinformasjon om emnet og bildene.</a:t>
            </a:r>
          </a:p>
          <a:p>
            <a:r>
              <a:rPr lang="nb-NO" sz="1800" b="0" i="0" u="none" strike="noStrike" baseline="0" dirty="0">
                <a:solidFill>
                  <a:srgbClr val="221E1F"/>
                </a:solidFill>
                <a:latin typeface="Roboto" panose="02000000000000000000" pitchFamily="2" charset="0"/>
              </a:rPr>
              <a:t>Når dere diskuterer gruppenes forklaringer, kan du løfte fram begrepet tolkning ved å spørre elevene hva de tror ulike tolkninger av bildet kan skyldes. Det kan for eksempel være at det er detaljer i bildet som er tvetydige, eller at elevene har ulik kunnskap og erfaring som gjør at de tenker annerledes om noen detaljer i bildet. Diskuter hvilken betydning dette kan ha når vi møter bilder i sosiale medier, i aviser eller på tv.</a:t>
            </a:r>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4</a:t>
            </a:fld>
            <a:endParaRPr lang="nb-NO"/>
          </a:p>
        </p:txBody>
      </p:sp>
    </p:spTree>
    <p:extLst>
      <p:ext uri="{BB962C8B-B14F-4D97-AF65-F5344CB8AC3E}">
        <p14:creationId xmlns:p14="http://schemas.microsoft.com/office/powerpoint/2010/main" val="416839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5</a:t>
            </a:fld>
            <a:endParaRPr lang="nb-NO"/>
          </a:p>
        </p:txBody>
      </p:sp>
    </p:spTree>
    <p:extLst>
      <p:ext uri="{BB962C8B-B14F-4D97-AF65-F5344CB8AC3E}">
        <p14:creationId xmlns:p14="http://schemas.microsoft.com/office/powerpoint/2010/main" val="12800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det andre elevarket.</a:t>
            </a:r>
          </a:p>
        </p:txBody>
      </p:sp>
      <p:sp>
        <p:nvSpPr>
          <p:cNvPr id="4" name="Plassholder for lysbildenummer 3"/>
          <p:cNvSpPr>
            <a:spLocks noGrp="1"/>
          </p:cNvSpPr>
          <p:nvPr>
            <p:ph type="sldNum" sz="quarter" idx="5"/>
          </p:nvPr>
        </p:nvSpPr>
        <p:spPr/>
        <p:txBody>
          <a:bodyPr/>
          <a:lstStyle/>
          <a:p>
            <a:fld id="{2951938F-8DA8-4FD9-A6A1-120EE1153C5E}" type="slidenum">
              <a:rPr lang="nb-NO" smtClean="0"/>
              <a:t>6</a:t>
            </a:fld>
            <a:endParaRPr lang="nb-NO"/>
          </a:p>
        </p:txBody>
      </p:sp>
    </p:spTree>
    <p:extLst>
      <p:ext uri="{BB962C8B-B14F-4D97-AF65-F5344CB8AC3E}">
        <p14:creationId xmlns:p14="http://schemas.microsoft.com/office/powerpoint/2010/main" val="253720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La bildet stå på tavla mens elevene jobber med elevarket. </a:t>
            </a:r>
          </a:p>
          <a:p>
            <a:r>
              <a:rPr lang="nb-NO" sz="1200" b="0" i="0" u="none" strike="noStrike" kern="1200" baseline="0" dirty="0">
                <a:solidFill>
                  <a:schemeClr val="tx1"/>
                </a:solidFill>
                <a:latin typeface="+mn-lt"/>
                <a:ea typeface="+mn-ea"/>
                <a:cs typeface="+mn-cs"/>
              </a:rPr>
              <a:t>Etterpå s</a:t>
            </a:r>
            <a:r>
              <a:rPr lang="nb-NO" sz="1800" b="0" i="0" u="none" strike="noStrike" baseline="0" dirty="0">
                <a:solidFill>
                  <a:srgbClr val="221E1F"/>
                </a:solidFill>
                <a:latin typeface="Roboto" panose="02000000000000000000" pitchFamily="2" charset="0"/>
              </a:rPr>
              <a:t>nakker du med elevene om hvilke følelser bildet vekker hos dem. Reflekter over hvorfor bildet vekker akkurat disse følelsene. Elevene kan ha ulik kunnskap og ulike erfaringer som har betydning for hvilke følelser det vekker. Denne samtalen kan vise deg hva elevene kan om saken, og hva de er i stand til å sette ord på. Dette kan gi deg en retning for hvordan klassen skal jobbe videre med saken.</a:t>
            </a:r>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7</a:t>
            </a:fld>
            <a:endParaRPr lang="nb-NO"/>
          </a:p>
        </p:txBody>
      </p:sp>
    </p:spTree>
    <p:extLst>
      <p:ext uri="{BB962C8B-B14F-4D97-AF65-F5344CB8AC3E}">
        <p14:creationId xmlns:p14="http://schemas.microsoft.com/office/powerpoint/2010/main" val="368804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B75B9-6848-5F7C-400F-3F81DA21C02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29AF74C-3DC2-5376-F962-DD77488E2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BF0D27B-5E1E-8C5E-E7CB-2F2717F8BA0B}"/>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31725812-EEFF-4FCC-BB11-3EBFB17FE6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1246E8-CC41-29AB-305D-79636D444B6D}"/>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2887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6AAFFE-F588-F733-5B17-A69668E9738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80F6E83-A6A9-BAB4-321D-F6847A56834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71E9B1-40B4-553E-9B69-075A59D419B0}"/>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882C2F91-696A-1F21-03B4-873C9B1601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4C007-135A-F74D-261D-22AB63108FB0}"/>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65018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D65F2E4-BD7D-75BA-E693-C53F0D331F1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019A1D2-D53F-796C-C04F-E8DD23F2D69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EEE7D2-92F6-52B7-40ED-AFAA6CE5CD24}"/>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BBD1B6E2-3FA7-3410-18F1-8CF167ACC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94025B-F60B-C446-561F-0958E078507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6881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BBE44F-DED5-B45F-AAE5-6EB191D427B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3762F38-D3A8-5287-476D-C4CFF5E83F4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0611E0-8DF7-B8D1-7EED-C7F71E385E2A}"/>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8210F9B4-49DC-DAFC-4056-8349A6BDEC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7AF0BF-7A47-412C-EC37-D10DB6F9FE54}"/>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39866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121342-0668-4E69-D455-F9AEB689DBA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4B9C165-F726-0A2F-A0A5-ED589366F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2BC2EDB-3DE7-514C-EF66-1384B1897A24}"/>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AEDC524D-9342-122A-15ED-F0BAF116FC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BB0A6F-90DB-0F71-B8EF-5DD26CEB7A0A}"/>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93306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42CCF3-7DA2-D59B-F24B-4A9478CEFA3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7FF241B-8123-99E2-2B85-01624647439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37CD95E-FBCD-90ED-D5D9-3DF8D94B8F2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2A7072B-24FC-3866-C4DD-B1807A207416}"/>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A82B235F-1F60-5424-BF4F-B69F6923896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D1D743-874E-4329-210B-DF770B3E22D9}"/>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05120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3FD8B-2EBE-26C2-19DB-7A1F086A7F1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B87CB94-3509-35B5-3B50-B82DC84E5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4E86127-044D-7FBE-6961-42E9BFAD74F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E67E4E8-B14B-5FA2-BCB0-A02D825C3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859F7AF-ABB1-C222-0DD6-6AD3338FBF2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315DF04-C7AE-11CA-A050-8008BC644BC6}"/>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8" name="Plassholder for bunntekst 7">
            <a:extLst>
              <a:ext uri="{FF2B5EF4-FFF2-40B4-BE49-F238E27FC236}">
                <a16:creationId xmlns:a16="http://schemas.microsoft.com/office/drawing/2014/main" id="{2359FBD3-8EFC-994C-960D-695F79250E0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B604507-5A9E-5F12-97F0-B6E23F615B7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64283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2CA488-B97D-C99D-E615-D8A3023F48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311A846-03AC-AA75-0D22-9C33F3993B00}"/>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4" name="Plassholder for bunntekst 3">
            <a:extLst>
              <a:ext uri="{FF2B5EF4-FFF2-40B4-BE49-F238E27FC236}">
                <a16:creationId xmlns:a16="http://schemas.microsoft.com/office/drawing/2014/main" id="{42261E8E-B398-F6F3-214F-744634EA40D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9300575-07BF-BBCB-5DD7-B9220CB80433}"/>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38192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FEB62ED-241A-A072-F905-6744FEC41B12}"/>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3" name="Plassholder for bunntekst 2">
            <a:extLst>
              <a:ext uri="{FF2B5EF4-FFF2-40B4-BE49-F238E27FC236}">
                <a16:creationId xmlns:a16="http://schemas.microsoft.com/office/drawing/2014/main" id="{864E5F09-852D-3737-5BB6-E61616115D6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E9A3539-D5DE-4D0A-4B14-878F5F533B83}"/>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44599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73490-5C9F-01E8-AB48-12C5EFCA29C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1B1619D-F01B-0AF2-F09D-E3C13655B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CAD0C40-FF92-F9F1-43DA-97F69443A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A5A4C2-6917-B2E2-70CA-3EC9FF871801}"/>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440AB8C2-72B4-420D-FDBD-0A2B4A0BFDC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ACB6C82-BCBB-5854-472D-519EDE41356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36398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6A6BE6-4A08-4F8B-2A80-DF20CDA7F14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3CAFAF8-38DB-AD04-5CBE-3C5F616EA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26C9206-92E1-F79D-AC3C-46F8DEF89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CF48224-E0D8-0FE2-B940-2CF614C8B40A}"/>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1694B6E9-AC6C-C23C-3C72-160E261E132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979EBFB-1E8A-14BB-5C77-4E651FC1D9A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3965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F3E0BA1-757B-6139-B0CE-F60BF66C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95B1948-340E-4AA9-4591-5ECF4C620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751D67-8A40-060A-2BC6-7DCEB3274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EADD0E4F-D33C-7DB2-96A8-E702B1675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E213D9D-40CB-3710-A731-429C17B7B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FEC63-935A-4DFF-9E17-0F03CC14CE07}" type="slidenum">
              <a:rPr lang="nb-NO" smtClean="0"/>
              <a:t>‹#›</a:t>
            </a:fld>
            <a:endParaRPr lang="nb-NO"/>
          </a:p>
        </p:txBody>
      </p:sp>
    </p:spTree>
    <p:extLst>
      <p:ext uri="{BB962C8B-B14F-4D97-AF65-F5344CB8AC3E}">
        <p14:creationId xmlns:p14="http://schemas.microsoft.com/office/powerpoint/2010/main" val="424131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b-NO" dirty="0"/>
              <a:t>Hva ser du på bildet?</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
        <p:nvSpPr>
          <p:cNvPr id="6" name="Snakkeboble: rektangel med avrundede hjørner 5">
            <a:extLst>
              <a:ext uri="{FF2B5EF4-FFF2-40B4-BE49-F238E27FC236}">
                <a16:creationId xmlns:a16="http://schemas.microsoft.com/office/drawing/2014/main" id="{ECC7186D-245E-2135-408C-3B1831A3F1B1}"/>
              </a:ext>
            </a:extLst>
          </p:cNvPr>
          <p:cNvSpPr/>
          <p:nvPr/>
        </p:nvSpPr>
        <p:spPr>
          <a:xfrm>
            <a:off x="8906005" y="425885"/>
            <a:ext cx="2906039" cy="1402915"/>
          </a:xfrm>
          <a:prstGeom prst="wedgeRoundRectCallout">
            <a:avLst>
              <a:gd name="adj1" fmla="val 42098"/>
              <a:gd name="adj2" fmla="val 71811"/>
              <a:gd name="adj3" fmla="val 16667"/>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800" b="0" i="0" u="none" strike="noStrike" baseline="0" dirty="0">
                <a:solidFill>
                  <a:schemeClr val="bg1"/>
                </a:solidFill>
                <a:latin typeface="Roboto" panose="02000000000000000000" pitchFamily="2" charset="0"/>
              </a:rPr>
              <a:t>Hva ser du på bildet?</a:t>
            </a:r>
          </a:p>
          <a:p>
            <a:pPr algn="ctr"/>
            <a:r>
              <a:rPr lang="nb-NO" dirty="0">
                <a:solidFill>
                  <a:schemeClr val="bg1"/>
                </a:solidFill>
                <a:latin typeface="Roboto" panose="02000000000000000000" pitchFamily="2" charset="0"/>
              </a:rPr>
              <a:t>Se nøye i ett minutt.</a:t>
            </a:r>
            <a:endParaRPr lang="nb-NO" dirty="0">
              <a:solidFill>
                <a:schemeClr val="bg1"/>
              </a:solidFill>
            </a:endParaRPr>
          </a:p>
        </p:txBody>
      </p:sp>
    </p:spTree>
    <p:extLst>
      <p:ext uri="{BB962C8B-B14F-4D97-AF65-F5344CB8AC3E}">
        <p14:creationId xmlns:p14="http://schemas.microsoft.com/office/powerpoint/2010/main" val="139799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BB58F-C6A3-08BF-5848-3CF84A9373B1}"/>
              </a:ext>
            </a:extLst>
          </p:cNvPr>
          <p:cNvSpPr>
            <a:spLocks noGrp="1"/>
          </p:cNvSpPr>
          <p:nvPr>
            <p:ph type="title"/>
          </p:nvPr>
        </p:nvSpPr>
        <p:spPr>
          <a:xfrm>
            <a:off x="866775" y="164158"/>
            <a:ext cx="10515600" cy="770339"/>
          </a:xfrm>
        </p:spPr>
        <p:txBody>
          <a:bodyPr/>
          <a:lstStyle/>
          <a:p>
            <a:pPr algn="ctr"/>
            <a:r>
              <a:rPr lang="nb-NO" dirty="0"/>
              <a:t>Tabell for å analysere bilder</a:t>
            </a:r>
          </a:p>
        </p:txBody>
      </p:sp>
      <p:graphicFrame>
        <p:nvGraphicFramePr>
          <p:cNvPr id="17" name="Tabell 16" descr="Skjermdump av elevark 1">
            <a:extLst>
              <a:ext uri="{FF2B5EF4-FFF2-40B4-BE49-F238E27FC236}">
                <a16:creationId xmlns:a16="http://schemas.microsoft.com/office/drawing/2014/main" id="{052C7B78-959C-CC6D-7297-79D14ADAB6AD}"/>
              </a:ext>
            </a:extLst>
          </p:cNvPr>
          <p:cNvGraphicFramePr>
            <a:graphicFrameLocks noGrp="1"/>
          </p:cNvGraphicFramePr>
          <p:nvPr>
            <p:extLst>
              <p:ext uri="{D42A27DB-BD31-4B8C-83A1-F6EECF244321}">
                <p14:modId xmlns:p14="http://schemas.microsoft.com/office/powerpoint/2010/main" val="3851467647"/>
              </p:ext>
            </p:extLst>
          </p:nvPr>
        </p:nvGraphicFramePr>
        <p:xfrm>
          <a:off x="1073353" y="1091245"/>
          <a:ext cx="9505833" cy="5565916"/>
        </p:xfrm>
        <a:graphic>
          <a:graphicData uri="http://schemas.openxmlformats.org/drawingml/2006/table">
            <a:tbl>
              <a:tblPr firstRow="1" firstCol="1" bandRow="1">
                <a:tableStyleId>{5C22544A-7EE6-4342-B048-85BDC9FD1C3A}</a:tableStyleId>
              </a:tblPr>
              <a:tblGrid>
                <a:gridCol w="2017150">
                  <a:extLst>
                    <a:ext uri="{9D8B030D-6E8A-4147-A177-3AD203B41FA5}">
                      <a16:colId xmlns:a16="http://schemas.microsoft.com/office/drawing/2014/main" val="3262091599"/>
                    </a:ext>
                  </a:extLst>
                </a:gridCol>
                <a:gridCol w="3744683">
                  <a:extLst>
                    <a:ext uri="{9D8B030D-6E8A-4147-A177-3AD203B41FA5}">
                      <a16:colId xmlns:a16="http://schemas.microsoft.com/office/drawing/2014/main" val="3927016516"/>
                    </a:ext>
                  </a:extLst>
                </a:gridCol>
                <a:gridCol w="3744000">
                  <a:extLst>
                    <a:ext uri="{9D8B030D-6E8A-4147-A177-3AD203B41FA5}">
                      <a16:colId xmlns:a16="http://schemas.microsoft.com/office/drawing/2014/main" val="420157107"/>
                    </a:ext>
                  </a:extLst>
                </a:gridCol>
              </a:tblGrid>
              <a:tr h="393066">
                <a:tc>
                  <a:txBody>
                    <a:bodyPr/>
                    <a:lstStyle/>
                    <a:p>
                      <a:r>
                        <a:rPr lang="nb-NO" sz="1100" dirty="0">
                          <a:effectLst/>
                        </a:rPr>
                        <a:t> </a:t>
                      </a: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b-NO" sz="1400" dirty="0">
                          <a:solidFill>
                            <a:schemeClr val="tx1"/>
                          </a:solidFill>
                          <a:effectLst/>
                        </a:rPr>
                        <a:t>Observasjoner</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nb-NO" sz="1400" dirty="0">
                          <a:solidFill>
                            <a:schemeClr val="tx1"/>
                          </a:solidFill>
                          <a:effectLst/>
                        </a:rPr>
                        <a:t>Mulig tolkninger</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29636802"/>
                  </a:ext>
                </a:extLst>
              </a:tr>
              <a:tr h="1259827">
                <a:tc>
                  <a:txBody>
                    <a:bodyPr/>
                    <a:lstStyle/>
                    <a:p>
                      <a:r>
                        <a:rPr lang="nb-NO" sz="1400" dirty="0">
                          <a:solidFill>
                            <a:schemeClr val="tx1"/>
                          </a:solidFill>
                          <a:effectLst/>
                        </a:rPr>
                        <a:t>HVEM/HVA er med på bildet?</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14622"/>
                  </a:ext>
                </a:extLst>
              </a:tr>
              <a:tr h="1419405">
                <a:tc>
                  <a:txBody>
                    <a:bodyPr/>
                    <a:lstStyle/>
                    <a:p>
                      <a:r>
                        <a:rPr lang="nb-NO" sz="1400" dirty="0">
                          <a:solidFill>
                            <a:schemeClr val="tx1"/>
                          </a:solidFill>
                          <a:effectLst/>
                        </a:rPr>
                        <a:t>HVA gjør de?</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r>
                        <a:rPr lang="nb-NO" sz="1100" dirty="0">
                          <a:effectLst/>
                        </a:rPr>
                        <a:t> </a:t>
                      </a: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3500645"/>
                  </a:ext>
                </a:extLst>
              </a:tr>
              <a:tr h="1296782">
                <a:tc>
                  <a:txBody>
                    <a:bodyPr/>
                    <a:lstStyle/>
                    <a:p>
                      <a:r>
                        <a:rPr lang="nb-NO" sz="1400" dirty="0">
                          <a:solidFill>
                            <a:schemeClr val="tx1"/>
                          </a:solidFill>
                          <a:effectLst/>
                        </a:rPr>
                        <a:t>HVOR er bildet fra?</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3808628"/>
                  </a:ext>
                </a:extLst>
              </a:tr>
              <a:tr h="1196836">
                <a:tc>
                  <a:txBody>
                    <a:bodyPr/>
                    <a:lstStyle/>
                    <a:p>
                      <a:r>
                        <a:rPr lang="nb-NO" sz="1400" dirty="0">
                          <a:solidFill>
                            <a:schemeClr val="tx1"/>
                          </a:solidFill>
                          <a:effectLst/>
                        </a:rPr>
                        <a:t>NÅR skjer det?</a:t>
                      </a:r>
                      <a:endParaRPr lang="nb-NO" sz="160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b-NO" sz="120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247840"/>
                  </a:ext>
                </a:extLst>
              </a:tr>
            </a:tbl>
          </a:graphicData>
        </a:graphic>
      </p:graphicFrame>
      <p:sp>
        <p:nvSpPr>
          <p:cNvPr id="20" name="Snakkeboble: rektangel med avrundede hjørner 19">
            <a:extLst>
              <a:ext uri="{FF2B5EF4-FFF2-40B4-BE49-F238E27FC236}">
                <a16:creationId xmlns:a16="http://schemas.microsoft.com/office/drawing/2014/main" id="{2DB11DAC-10C6-C7B5-DAB0-F7484CC1307A}"/>
              </a:ext>
            </a:extLst>
          </p:cNvPr>
          <p:cNvSpPr/>
          <p:nvPr/>
        </p:nvSpPr>
        <p:spPr>
          <a:xfrm>
            <a:off x="3983570" y="3673477"/>
            <a:ext cx="2762450" cy="1327248"/>
          </a:xfrm>
          <a:prstGeom prst="wedgeRoundRectCallout">
            <a:avLst>
              <a:gd name="adj1" fmla="val -70311"/>
              <a:gd name="adj2" fmla="val -2452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I tabellen er det ulike rader for type informasjon vi finner i bilder.</a:t>
            </a:r>
          </a:p>
        </p:txBody>
      </p:sp>
      <p:grpSp>
        <p:nvGrpSpPr>
          <p:cNvPr id="23" name="Gruppe 22" descr="Og så er det to kolonner for å skille tolkning fra det vi faktisk ser (observasjoner).">
            <a:extLst>
              <a:ext uri="{FF2B5EF4-FFF2-40B4-BE49-F238E27FC236}">
                <a16:creationId xmlns:a16="http://schemas.microsoft.com/office/drawing/2014/main" id="{5866D05A-FE21-590E-F97F-B12BC398E8C9}"/>
              </a:ext>
            </a:extLst>
          </p:cNvPr>
          <p:cNvGrpSpPr/>
          <p:nvPr/>
        </p:nvGrpSpPr>
        <p:grpSpPr>
          <a:xfrm>
            <a:off x="5552898" y="2077086"/>
            <a:ext cx="2762452" cy="1351914"/>
            <a:chOff x="6830729" y="2357339"/>
            <a:chExt cx="2762452" cy="1351914"/>
          </a:xfrm>
        </p:grpSpPr>
        <p:sp>
          <p:nvSpPr>
            <p:cNvPr id="21" name="Snakkeboble: rektangel med avrundede hjørner 20">
              <a:extLst>
                <a:ext uri="{FF2B5EF4-FFF2-40B4-BE49-F238E27FC236}">
                  <a16:creationId xmlns:a16="http://schemas.microsoft.com/office/drawing/2014/main" id="{A5BE6881-A071-BE0F-D1E2-6D71FB496EEC}"/>
                </a:ext>
              </a:extLst>
            </p:cNvPr>
            <p:cNvSpPr/>
            <p:nvPr/>
          </p:nvSpPr>
          <p:spPr>
            <a:xfrm>
              <a:off x="6830731" y="2357339"/>
              <a:ext cx="2762450" cy="1327248"/>
            </a:xfrm>
            <a:prstGeom prst="wedgeRoundRectCallout">
              <a:avLst>
                <a:gd name="adj1" fmla="val -49753"/>
                <a:gd name="adj2" fmla="val -83991"/>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Snakkeboble: rektangel med avrundede hjørner 21">
              <a:extLst>
                <a:ext uri="{FF2B5EF4-FFF2-40B4-BE49-F238E27FC236}">
                  <a16:creationId xmlns:a16="http://schemas.microsoft.com/office/drawing/2014/main" id="{09FC54FE-027E-A378-7D2D-B887C60B4E2D}"/>
                </a:ext>
              </a:extLst>
            </p:cNvPr>
            <p:cNvSpPr/>
            <p:nvPr/>
          </p:nvSpPr>
          <p:spPr>
            <a:xfrm>
              <a:off x="6830729" y="2382005"/>
              <a:ext cx="2762450" cy="1327248"/>
            </a:xfrm>
            <a:prstGeom prst="wedgeRoundRectCallout">
              <a:avLst>
                <a:gd name="adj1" fmla="val 42919"/>
                <a:gd name="adj2" fmla="val -8685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Og så er det to kolonner for å skille tolkning fra det vi faktisk ser (observasjoner).</a:t>
              </a:r>
            </a:p>
          </p:txBody>
        </p:sp>
      </p:grpSp>
      <p:sp>
        <p:nvSpPr>
          <p:cNvPr id="7" name="TekstSylinder 6">
            <a:extLst>
              <a:ext uri="{FF2B5EF4-FFF2-40B4-BE49-F238E27FC236}">
                <a16:creationId xmlns:a16="http://schemas.microsoft.com/office/drawing/2014/main" id="{3650749A-8B25-073C-F7AA-768CEBD4F61D}"/>
              </a:ext>
            </a:extLst>
          </p:cNvPr>
          <p:cNvSpPr txBox="1"/>
          <p:nvPr/>
        </p:nvSpPr>
        <p:spPr>
          <a:xfrm>
            <a:off x="3261831" y="1500937"/>
            <a:ext cx="3233215" cy="738664"/>
          </a:xfrm>
          <a:prstGeom prst="rect">
            <a:avLst/>
          </a:prstGeom>
          <a:noFill/>
        </p:spPr>
        <p:txBody>
          <a:bodyPr wrap="square" rtlCol="0">
            <a:spAutoFit/>
          </a:bodyPr>
          <a:lstStyle/>
          <a:p>
            <a:pPr marL="182563" lvl="0" indent="-182563">
              <a:buFont typeface="Arial" panose="020B0604020202020204" pitchFamily="34" charset="0"/>
              <a:buChar char="•"/>
            </a:pPr>
            <a:r>
              <a:rPr lang="nb-NO" sz="1400" dirty="0"/>
              <a:t>Fire hvite fugler med gulbrune hoder og langt, spisst nebb</a:t>
            </a:r>
          </a:p>
          <a:p>
            <a:pPr marL="182563" lvl="0" indent="-182563">
              <a:buFont typeface="Arial" panose="020B0604020202020204" pitchFamily="34" charset="0"/>
              <a:buChar char="•"/>
            </a:pPr>
            <a:r>
              <a:rPr lang="nb-NO" sz="1400" dirty="0"/>
              <a:t>Fjell</a:t>
            </a:r>
          </a:p>
        </p:txBody>
      </p:sp>
      <p:sp>
        <p:nvSpPr>
          <p:cNvPr id="24" name="TekstSylinder 23">
            <a:extLst>
              <a:ext uri="{FF2B5EF4-FFF2-40B4-BE49-F238E27FC236}">
                <a16:creationId xmlns:a16="http://schemas.microsoft.com/office/drawing/2014/main" id="{BDA24CA1-C535-96DF-1CFE-1B20582609A8}"/>
              </a:ext>
            </a:extLst>
          </p:cNvPr>
          <p:cNvSpPr txBox="1"/>
          <p:nvPr/>
        </p:nvSpPr>
        <p:spPr>
          <a:xfrm>
            <a:off x="6964251" y="1500106"/>
            <a:ext cx="3688795" cy="307777"/>
          </a:xfrm>
          <a:prstGeom prst="rect">
            <a:avLst/>
          </a:prstGeom>
          <a:noFill/>
        </p:spPr>
        <p:txBody>
          <a:bodyPr wrap="square" rtlCol="0">
            <a:spAutoFit/>
          </a:bodyPr>
          <a:lstStyle/>
          <a:p>
            <a:pPr marL="182563" lvl="0" indent="-182563">
              <a:buFont typeface="Arial" panose="020B0604020202020204" pitchFamily="34" charset="0"/>
              <a:buChar char="•"/>
            </a:pPr>
            <a:r>
              <a:rPr lang="nb-NO" sz="1400" dirty="0">
                <a:solidFill>
                  <a:srgbClr val="000000"/>
                </a:solidFill>
                <a:effectLst/>
                <a:ea typeface="Calibri" panose="020F0502020204030204" pitchFamily="34" charset="0"/>
                <a:cs typeface="Roboto" panose="02000000000000000000" pitchFamily="2" charset="0"/>
              </a:rPr>
              <a:t>Fugler har samlet seg i en fjellside.</a:t>
            </a:r>
          </a:p>
        </p:txBody>
      </p:sp>
      <p:sp>
        <p:nvSpPr>
          <p:cNvPr id="18" name="TekstSylinder 17">
            <a:extLst>
              <a:ext uri="{FF2B5EF4-FFF2-40B4-BE49-F238E27FC236}">
                <a16:creationId xmlns:a16="http://schemas.microsoft.com/office/drawing/2014/main" id="{F2FD75F0-7881-82FB-6BD3-1B643CB13287}"/>
              </a:ext>
            </a:extLst>
          </p:cNvPr>
          <p:cNvSpPr txBox="1"/>
          <p:nvPr/>
        </p:nvSpPr>
        <p:spPr>
          <a:xfrm>
            <a:off x="3261831" y="2179602"/>
            <a:ext cx="3233215" cy="523220"/>
          </a:xfrm>
          <a:prstGeom prst="rect">
            <a:avLst/>
          </a:prstGeom>
          <a:noFill/>
        </p:spPr>
        <p:txBody>
          <a:bodyPr wrap="square" rtlCol="0">
            <a:spAutoFit/>
          </a:bodyPr>
          <a:lstStyle/>
          <a:p>
            <a:pPr marL="182563" lvl="0" indent="-182563">
              <a:buFont typeface="Arial" panose="020B0604020202020204" pitchFamily="34" charset="0"/>
              <a:buChar char="•"/>
            </a:pPr>
            <a:r>
              <a:rPr lang="nb-NO" sz="1400" dirty="0"/>
              <a:t>Noe som ligner på skjell og tang</a:t>
            </a:r>
          </a:p>
          <a:p>
            <a:pPr marL="182563" indent="-182563">
              <a:buFont typeface="Arial" panose="020B0604020202020204" pitchFamily="34" charset="0"/>
              <a:buChar char="•"/>
            </a:pPr>
            <a:r>
              <a:rPr lang="nb-NO" sz="1400" dirty="0"/>
              <a:t>Grønne, røde og blå tau i to hauger</a:t>
            </a:r>
            <a:endParaRPr lang="nb-NO" sz="1000" dirty="0"/>
          </a:p>
        </p:txBody>
      </p:sp>
      <p:sp>
        <p:nvSpPr>
          <p:cNvPr id="11" name="TekstSylinder 10">
            <a:extLst>
              <a:ext uri="{FF2B5EF4-FFF2-40B4-BE49-F238E27FC236}">
                <a16:creationId xmlns:a16="http://schemas.microsoft.com/office/drawing/2014/main" id="{C3D667C8-8147-1860-66B3-C6CE78921754}"/>
              </a:ext>
            </a:extLst>
          </p:cNvPr>
          <p:cNvSpPr txBox="1"/>
          <p:nvPr/>
        </p:nvSpPr>
        <p:spPr>
          <a:xfrm>
            <a:off x="6964251" y="1763537"/>
            <a:ext cx="3688795" cy="307777"/>
          </a:xfrm>
          <a:prstGeom prst="rect">
            <a:avLst/>
          </a:prstGeom>
          <a:noFill/>
        </p:spPr>
        <p:txBody>
          <a:bodyPr wrap="square" rtlCol="0">
            <a:spAutoFit/>
          </a:bodyPr>
          <a:lstStyle/>
          <a:p>
            <a:pPr marL="182563" lvl="0" indent="-182563">
              <a:buFont typeface="Arial" panose="020B0604020202020204" pitchFamily="34" charset="0"/>
              <a:buChar char="•"/>
            </a:pPr>
            <a:r>
              <a:rPr lang="nb-NO" sz="1400" dirty="0">
                <a:solidFill>
                  <a:srgbClr val="000000"/>
                </a:solidFill>
                <a:ea typeface="Calibri" panose="020F0502020204030204" pitchFamily="34" charset="0"/>
                <a:cs typeface="Roboto" panose="02000000000000000000" pitchFamily="2" charset="0"/>
              </a:rPr>
              <a:t>Fuglene er sjøfugl.</a:t>
            </a:r>
            <a:endParaRPr lang="nb-NO" sz="1400" dirty="0">
              <a:solidFill>
                <a:srgbClr val="000000"/>
              </a:solidFill>
              <a:effectLst/>
              <a:ea typeface="Calibri" panose="020F0502020204030204" pitchFamily="34" charset="0"/>
              <a:cs typeface="Roboto" panose="02000000000000000000" pitchFamily="2" charset="0"/>
            </a:endParaRPr>
          </a:p>
        </p:txBody>
      </p:sp>
      <p:sp>
        <p:nvSpPr>
          <p:cNvPr id="19" name="TekstSylinder 18">
            <a:extLst>
              <a:ext uri="{FF2B5EF4-FFF2-40B4-BE49-F238E27FC236}">
                <a16:creationId xmlns:a16="http://schemas.microsoft.com/office/drawing/2014/main" id="{045D5596-4574-0AD6-6B7D-9EF34D14D9AF}"/>
              </a:ext>
            </a:extLst>
          </p:cNvPr>
          <p:cNvSpPr txBox="1"/>
          <p:nvPr/>
        </p:nvSpPr>
        <p:spPr>
          <a:xfrm>
            <a:off x="6964251" y="2015985"/>
            <a:ext cx="3688795" cy="307777"/>
          </a:xfrm>
          <a:prstGeom prst="rect">
            <a:avLst/>
          </a:prstGeom>
          <a:noFill/>
        </p:spPr>
        <p:txBody>
          <a:bodyPr wrap="square" rtlCol="0">
            <a:spAutoFit/>
          </a:bodyPr>
          <a:lstStyle/>
          <a:p>
            <a:pPr marL="182563" indent="-182563">
              <a:buFont typeface="Arial" panose="020B0604020202020204" pitchFamily="34" charset="0"/>
              <a:buChar char="•"/>
            </a:pPr>
            <a:r>
              <a:rPr lang="nb-NO" sz="1400" dirty="0">
                <a:effectLst/>
                <a:ea typeface="Calibri" panose="020F0502020204030204" pitchFamily="34" charset="0"/>
              </a:rPr>
              <a:t>Det er reir på bildet.</a:t>
            </a:r>
            <a:endParaRPr lang="nb-NO" sz="1400" dirty="0">
              <a:solidFill>
                <a:srgbClr val="000000"/>
              </a:solidFill>
              <a:effectLst/>
              <a:ea typeface="Calibri" panose="020F0502020204030204" pitchFamily="34" charset="0"/>
              <a:cs typeface="Roboto" panose="02000000000000000000" pitchFamily="2" charset="0"/>
            </a:endParaRPr>
          </a:p>
        </p:txBody>
      </p:sp>
    </p:spTree>
    <p:extLst>
      <p:ext uri="{BB962C8B-B14F-4D97-AF65-F5344CB8AC3E}">
        <p14:creationId xmlns:p14="http://schemas.microsoft.com/office/powerpoint/2010/main" val="25152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7" grpId="0"/>
      <p:bldP spid="24" grpId="0"/>
      <p:bldP spid="18" grpId="0"/>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a:extLst>
              <a:ext uri="{FF2B5EF4-FFF2-40B4-BE49-F238E27FC236}">
                <a16:creationId xmlns:a16="http://schemas.microsoft.com/office/drawing/2014/main" id="{0C819776-EE85-B7B6-66C6-EF5BD4619F34}"/>
              </a:ext>
            </a:extLst>
          </p:cNvPr>
          <p:cNvSpPr>
            <a:spLocks noGrp="1"/>
          </p:cNvSpPr>
          <p:nvPr>
            <p:ph type="title"/>
          </p:nvPr>
        </p:nvSpPr>
        <p:spPr>
          <a:xfrm>
            <a:off x="876300" y="-1540193"/>
            <a:ext cx="10515600" cy="1325563"/>
          </a:xfrm>
        </p:spPr>
        <p:txBody>
          <a:bodyPr/>
          <a:lstStyle/>
          <a:p>
            <a:r>
              <a:rPr lang="nb-NO" dirty="0"/>
              <a:t>Oppgave: Elevark 1</a:t>
            </a:r>
          </a:p>
        </p:txBody>
      </p:sp>
      <p:sp>
        <p:nvSpPr>
          <p:cNvPr id="13" name="Snakkeboble: rektangel med avrundede hjørner 12">
            <a:extLst>
              <a:ext uri="{FF2B5EF4-FFF2-40B4-BE49-F238E27FC236}">
                <a16:creationId xmlns:a16="http://schemas.microsoft.com/office/drawing/2014/main" id="{F1B7E021-4B14-C4C6-0377-B16011407555}"/>
              </a:ext>
            </a:extLst>
          </p:cNvPr>
          <p:cNvSpPr/>
          <p:nvPr/>
        </p:nvSpPr>
        <p:spPr>
          <a:xfrm>
            <a:off x="1074845" y="1063626"/>
            <a:ext cx="2762450" cy="2994024"/>
          </a:xfrm>
          <a:prstGeom prst="wedgeRoundRectCallout">
            <a:avLst>
              <a:gd name="adj1" fmla="val 85540"/>
              <a:gd name="adj2" fmla="val 2950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Jobb i par.</a:t>
            </a:r>
          </a:p>
          <a:p>
            <a:pPr algn="ctr"/>
            <a:r>
              <a:rPr lang="nb-NO" dirty="0"/>
              <a:t>Fyll ut tabellen først. Forsøk å få fram så mye informasjon som mulig ut av bildet.</a:t>
            </a:r>
          </a:p>
          <a:p>
            <a:pPr algn="ctr"/>
            <a:endParaRPr lang="nb-NO" dirty="0"/>
          </a:p>
          <a:p>
            <a:pPr algn="ctr"/>
            <a:r>
              <a:rPr lang="nb-NO" dirty="0"/>
              <a:t>Etterpå skriver dere oppsummerende forklaring av bildet.</a:t>
            </a:r>
          </a:p>
        </p:txBody>
      </p:sp>
      <p:pic>
        <p:nvPicPr>
          <p:cNvPr id="12" name="Bilde 11" descr="Skjermdump av elevark 1">
            <a:extLst>
              <a:ext uri="{FF2B5EF4-FFF2-40B4-BE49-F238E27FC236}">
                <a16:creationId xmlns:a16="http://schemas.microsoft.com/office/drawing/2014/main" id="{609295DC-F6FC-0952-F9C6-EC0CCD4F1DEB}"/>
              </a:ext>
            </a:extLst>
          </p:cNvPr>
          <p:cNvPicPr>
            <a:picLocks noChangeAspect="1"/>
          </p:cNvPicPr>
          <p:nvPr/>
        </p:nvPicPr>
        <p:blipFill>
          <a:blip r:embed="rId3"/>
          <a:stretch>
            <a:fillRect/>
          </a:stretch>
        </p:blipFill>
        <p:spPr>
          <a:xfrm>
            <a:off x="3837295" y="885825"/>
            <a:ext cx="7554605" cy="4778693"/>
          </a:xfrm>
          <a:prstGeom prst="rect">
            <a:avLst/>
          </a:prstGeom>
          <a:ln>
            <a:solidFill>
              <a:schemeClr val="bg1">
                <a:lumMod val="65000"/>
              </a:schemeClr>
            </a:solidFill>
          </a:ln>
          <a:effectLst>
            <a:reflection blurRad="6350" stA="50000" endA="275" endPos="40000" dist="1016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302923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b-NO" dirty="0"/>
              <a:t>Jobb med elevark 1</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Tree>
    <p:extLst>
      <p:ext uri="{BB962C8B-B14F-4D97-AF65-F5344CB8AC3E}">
        <p14:creationId xmlns:p14="http://schemas.microsoft.com/office/powerpoint/2010/main" val="160614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normAutofit fontScale="90000"/>
          </a:bodyPr>
          <a:lstStyle/>
          <a:p>
            <a:r>
              <a:rPr lang="nb-NO" dirty="0"/>
              <a:t>Introduksjon til neste oppgave</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
        <p:nvSpPr>
          <p:cNvPr id="2" name="Snakkeboble: rektangel med avrundede hjørner 1">
            <a:extLst>
              <a:ext uri="{FF2B5EF4-FFF2-40B4-BE49-F238E27FC236}">
                <a16:creationId xmlns:a16="http://schemas.microsoft.com/office/drawing/2014/main" id="{85BF000F-844C-7942-8339-DDFF94420599}"/>
              </a:ext>
            </a:extLst>
          </p:cNvPr>
          <p:cNvSpPr/>
          <p:nvPr/>
        </p:nvSpPr>
        <p:spPr>
          <a:xfrm>
            <a:off x="7630477" y="434975"/>
            <a:ext cx="3683968" cy="2994024"/>
          </a:xfrm>
          <a:prstGeom prst="wedgeRoundRectCallout">
            <a:avLst>
              <a:gd name="adj1" fmla="val 48976"/>
              <a:gd name="adj2" fmla="val 72527"/>
              <a:gd name="adj3" fmla="val 16667"/>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Nå har dere observert bildet, tolket observasjonene og laget forklaring til bildet. </a:t>
            </a:r>
          </a:p>
          <a:p>
            <a:pPr algn="ctr"/>
            <a:endParaRPr lang="nb-NO" dirty="0"/>
          </a:p>
          <a:p>
            <a:pPr algn="ctr"/>
            <a:r>
              <a:rPr lang="nb-NO" dirty="0"/>
              <a:t>Men bilder brukes også til å vekke tanker og følelser. Dette kjenner vi blant annet fra reklame, der noen ønsker å påvirke oss.</a:t>
            </a:r>
          </a:p>
        </p:txBody>
      </p:sp>
    </p:spTree>
    <p:extLst>
      <p:ext uri="{BB962C8B-B14F-4D97-AF65-F5344CB8AC3E}">
        <p14:creationId xmlns:p14="http://schemas.microsoft.com/office/powerpoint/2010/main" val="91734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7">
            <a:extLst>
              <a:ext uri="{FF2B5EF4-FFF2-40B4-BE49-F238E27FC236}">
                <a16:creationId xmlns:a16="http://schemas.microsoft.com/office/drawing/2014/main" id="{158EB6B6-2AC1-F48B-FF62-2F0D7046ECAE}"/>
              </a:ext>
            </a:extLst>
          </p:cNvPr>
          <p:cNvSpPr txBox="1">
            <a:spLocks noGrp="1"/>
          </p:cNvSpPr>
          <p:nvPr>
            <p:ph type="title" idx="4294967295"/>
          </p:nvPr>
        </p:nvSpPr>
        <p:spPr>
          <a:xfrm>
            <a:off x="715478" y="-1110698"/>
            <a:ext cx="9144000" cy="1033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0" i="0" u="none" strike="noStrike" kern="1200" cap="none" spc="0" normalizeH="0" baseline="0" noProof="0" dirty="0">
                <a:ln>
                  <a:noFill/>
                </a:ln>
                <a:solidFill>
                  <a:schemeClr val="tx1"/>
                </a:solidFill>
                <a:effectLst/>
                <a:uLnTx/>
                <a:uFillTx/>
                <a:latin typeface="+mj-lt"/>
                <a:ea typeface="+mj-ea"/>
                <a:cs typeface="+mj-cs"/>
              </a:rPr>
              <a:t>Oppgave: Elevark 2</a:t>
            </a:r>
          </a:p>
        </p:txBody>
      </p:sp>
      <p:sp>
        <p:nvSpPr>
          <p:cNvPr id="4" name="Snakkeboble: rektangel med avrundede hjørner 3">
            <a:extLst>
              <a:ext uri="{FF2B5EF4-FFF2-40B4-BE49-F238E27FC236}">
                <a16:creationId xmlns:a16="http://schemas.microsoft.com/office/drawing/2014/main" id="{4BEB1EB1-D450-C34A-C2FE-D918B06C02FF}"/>
              </a:ext>
            </a:extLst>
          </p:cNvPr>
          <p:cNvSpPr/>
          <p:nvPr/>
        </p:nvSpPr>
        <p:spPr>
          <a:xfrm>
            <a:off x="1281322" y="1179871"/>
            <a:ext cx="2762450" cy="2592644"/>
          </a:xfrm>
          <a:prstGeom prst="wedgeRoundRectCallout">
            <a:avLst>
              <a:gd name="adj1" fmla="val 85540"/>
              <a:gd name="adj2" fmla="val 2950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Hvilke følelser vekker bildet hos dere?</a:t>
            </a:r>
          </a:p>
          <a:p>
            <a:pPr algn="ctr"/>
            <a:endParaRPr lang="nb-NO" dirty="0"/>
          </a:p>
          <a:p>
            <a:pPr algn="ctr"/>
            <a:r>
              <a:rPr lang="nb-NO" dirty="0"/>
              <a:t>Jobb i par.</a:t>
            </a:r>
          </a:p>
          <a:p>
            <a:pPr algn="ctr"/>
            <a:r>
              <a:rPr lang="nb-NO" dirty="0"/>
              <a:t>Fyll ut tabellen.</a:t>
            </a:r>
          </a:p>
        </p:txBody>
      </p:sp>
      <p:pic>
        <p:nvPicPr>
          <p:cNvPr id="3" name="Bilde 2" descr="Skjermdump av elevark 2">
            <a:extLst>
              <a:ext uri="{FF2B5EF4-FFF2-40B4-BE49-F238E27FC236}">
                <a16:creationId xmlns:a16="http://schemas.microsoft.com/office/drawing/2014/main" id="{A8CBC171-23F4-31DF-CE6E-40681147C142}"/>
              </a:ext>
            </a:extLst>
          </p:cNvPr>
          <p:cNvPicPr>
            <a:picLocks noChangeAspect="1"/>
          </p:cNvPicPr>
          <p:nvPr/>
        </p:nvPicPr>
        <p:blipFill>
          <a:blip r:embed="rId3"/>
          <a:stretch>
            <a:fillRect/>
          </a:stretch>
        </p:blipFill>
        <p:spPr>
          <a:xfrm>
            <a:off x="5385024" y="847725"/>
            <a:ext cx="5131056" cy="4939174"/>
          </a:xfrm>
          <a:prstGeom prst="rect">
            <a:avLst/>
          </a:prstGeom>
          <a:ln>
            <a:solidFill>
              <a:schemeClr val="bg1">
                <a:lumMod val="65000"/>
              </a:schemeClr>
            </a:solidFill>
          </a:ln>
          <a:effectLst>
            <a:reflection blurRad="6350" stA="50000" endA="275" endPos="40000" dist="1016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198783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b-NO" dirty="0"/>
              <a:t>Jobb med elevark 2</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Tree>
    <p:extLst>
      <p:ext uri="{BB962C8B-B14F-4D97-AF65-F5344CB8AC3E}">
        <p14:creationId xmlns:p14="http://schemas.microsoft.com/office/powerpoint/2010/main" val="36207777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23323</TotalTime>
  <Words>646</Words>
  <Application>Microsoft Office PowerPoint</Application>
  <PresentationFormat>Widescreen</PresentationFormat>
  <Paragraphs>58</Paragraphs>
  <Slides>7</Slides>
  <Notes>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Arial</vt:lpstr>
      <vt:lpstr>Calibri</vt:lpstr>
      <vt:lpstr>Calibri Light</vt:lpstr>
      <vt:lpstr>Roboto</vt:lpstr>
      <vt:lpstr>Symbol</vt:lpstr>
      <vt:lpstr>Office-tema</vt:lpstr>
      <vt:lpstr>Hva ser du på bildet?</vt:lpstr>
      <vt:lpstr>Tabell for å analysere bilder</vt:lpstr>
      <vt:lpstr>Oppgave: Elevark 1</vt:lpstr>
      <vt:lpstr>Jobb med elevark 1</vt:lpstr>
      <vt:lpstr>Introduksjon til neste oppgave</vt:lpstr>
      <vt:lpstr>Oppgave: Elevark 2</vt:lpstr>
      <vt:lpstr>Jobb med elevark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1</cp:revision>
  <cp:lastPrinted>2024-10-15T07:15:26Z</cp:lastPrinted>
  <dcterms:created xsi:type="dcterms:W3CDTF">2024-05-28T09:40:32Z</dcterms:created>
  <dcterms:modified xsi:type="dcterms:W3CDTF">2024-10-15T07:57:39Z</dcterms:modified>
</cp:coreProperties>
</file>