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1122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E969D-5CC4-499E-ABA4-B0086FF5A659}" type="datetimeFigureOut">
              <a:rPr lang="nb-NO" smtClean="0"/>
              <a:t>26.11.2019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BDB06-2D51-4B4E-98AC-050285F11A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14776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E969D-5CC4-499E-ABA4-B0086FF5A659}" type="datetimeFigureOut">
              <a:rPr lang="nb-NO" smtClean="0"/>
              <a:t>26.11.2019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BDB06-2D51-4B4E-98AC-050285F11A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53806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E969D-5CC4-499E-ABA4-B0086FF5A659}" type="datetimeFigureOut">
              <a:rPr lang="nb-NO" smtClean="0"/>
              <a:t>26.11.2019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BDB06-2D51-4B4E-98AC-050285F11A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91323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E969D-5CC4-499E-ABA4-B0086FF5A659}" type="datetimeFigureOut">
              <a:rPr lang="nb-NO" smtClean="0"/>
              <a:t>26.11.2019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BDB06-2D51-4B4E-98AC-050285F11A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08290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E969D-5CC4-499E-ABA4-B0086FF5A659}" type="datetimeFigureOut">
              <a:rPr lang="nb-NO" smtClean="0"/>
              <a:t>26.11.2019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BDB06-2D51-4B4E-98AC-050285F11A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88603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E969D-5CC4-499E-ABA4-B0086FF5A659}" type="datetimeFigureOut">
              <a:rPr lang="nb-NO" smtClean="0"/>
              <a:t>26.11.2019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BDB06-2D51-4B4E-98AC-050285F11A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76638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E969D-5CC4-499E-ABA4-B0086FF5A659}" type="datetimeFigureOut">
              <a:rPr lang="nb-NO" smtClean="0"/>
              <a:t>26.11.2019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BDB06-2D51-4B4E-98AC-050285F11A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3038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E969D-5CC4-499E-ABA4-B0086FF5A659}" type="datetimeFigureOut">
              <a:rPr lang="nb-NO" smtClean="0"/>
              <a:t>26.11.2019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BDB06-2D51-4B4E-98AC-050285F11A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38799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E969D-5CC4-499E-ABA4-B0086FF5A659}" type="datetimeFigureOut">
              <a:rPr lang="nb-NO" smtClean="0"/>
              <a:t>26.11.2019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BDB06-2D51-4B4E-98AC-050285F11A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32310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E969D-5CC4-499E-ABA4-B0086FF5A659}" type="datetimeFigureOut">
              <a:rPr lang="nb-NO" smtClean="0"/>
              <a:t>26.11.2019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BDB06-2D51-4B4E-98AC-050285F11A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38668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E969D-5CC4-499E-ABA4-B0086FF5A659}" type="datetimeFigureOut">
              <a:rPr lang="nb-NO" smtClean="0"/>
              <a:t>26.11.2019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BDB06-2D51-4B4E-98AC-050285F11A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22730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E969D-5CC4-499E-ABA4-B0086FF5A659}" type="datetimeFigureOut">
              <a:rPr lang="nb-NO" smtClean="0"/>
              <a:t>26.11.2019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BDB06-2D51-4B4E-98AC-050285F11A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06552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83316" y="98975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Rounded Rectangle 39"/>
          <p:cNvSpPr/>
          <p:nvPr/>
        </p:nvSpPr>
        <p:spPr>
          <a:xfrm>
            <a:off x="3265585" y="98974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Rounded Rectangle 40"/>
          <p:cNvSpPr/>
          <p:nvPr/>
        </p:nvSpPr>
        <p:spPr>
          <a:xfrm>
            <a:off x="6247854" y="98973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Rounded Rectangle 42"/>
          <p:cNvSpPr/>
          <p:nvPr/>
        </p:nvSpPr>
        <p:spPr>
          <a:xfrm>
            <a:off x="283316" y="2381966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Rounded Rectangle 43"/>
          <p:cNvSpPr/>
          <p:nvPr/>
        </p:nvSpPr>
        <p:spPr>
          <a:xfrm>
            <a:off x="3265585" y="2381964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Rounded Rectangle 44"/>
          <p:cNvSpPr/>
          <p:nvPr/>
        </p:nvSpPr>
        <p:spPr>
          <a:xfrm>
            <a:off x="6247854" y="2381963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Rounded Rectangle 46"/>
          <p:cNvSpPr/>
          <p:nvPr/>
        </p:nvSpPr>
        <p:spPr>
          <a:xfrm>
            <a:off x="283316" y="4664955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ounded Rectangle 47"/>
          <p:cNvSpPr/>
          <p:nvPr/>
        </p:nvSpPr>
        <p:spPr>
          <a:xfrm>
            <a:off x="3265585" y="4664954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TextBox 15"/>
          <p:cNvSpPr txBox="1"/>
          <p:nvPr/>
        </p:nvSpPr>
        <p:spPr>
          <a:xfrm>
            <a:off x="3530573" y="99331"/>
            <a:ext cx="22633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 smtClean="0"/>
              <a:t> </a:t>
            </a:r>
            <a:endParaRPr lang="nb-NO" sz="1400" dirty="0"/>
          </a:p>
        </p:txBody>
      </p:sp>
      <p:sp>
        <p:nvSpPr>
          <p:cNvPr id="13" name="TextBox 2"/>
          <p:cNvSpPr txBox="1"/>
          <p:nvPr/>
        </p:nvSpPr>
        <p:spPr>
          <a:xfrm>
            <a:off x="825264" y="723179"/>
            <a:ext cx="163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14" name="TextBox 28"/>
          <p:cNvSpPr txBox="1"/>
          <p:nvPr/>
        </p:nvSpPr>
        <p:spPr>
          <a:xfrm>
            <a:off x="3920559" y="714609"/>
            <a:ext cx="163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15" name="TextBox 31"/>
          <p:cNvSpPr txBox="1"/>
          <p:nvPr/>
        </p:nvSpPr>
        <p:spPr>
          <a:xfrm>
            <a:off x="1055924" y="2910325"/>
            <a:ext cx="163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16" name="TextBox 33"/>
          <p:cNvSpPr txBox="1"/>
          <p:nvPr/>
        </p:nvSpPr>
        <p:spPr>
          <a:xfrm>
            <a:off x="3842573" y="2881104"/>
            <a:ext cx="163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17" name="TextBox 34"/>
          <p:cNvSpPr txBox="1"/>
          <p:nvPr/>
        </p:nvSpPr>
        <p:spPr>
          <a:xfrm>
            <a:off x="6781221" y="2910324"/>
            <a:ext cx="163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18" name="TextBox 37"/>
          <p:cNvSpPr txBox="1"/>
          <p:nvPr/>
        </p:nvSpPr>
        <p:spPr>
          <a:xfrm>
            <a:off x="3899786" y="5179518"/>
            <a:ext cx="163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19" name="TextBox 38"/>
          <p:cNvSpPr txBox="1"/>
          <p:nvPr/>
        </p:nvSpPr>
        <p:spPr>
          <a:xfrm>
            <a:off x="6430257" y="5179518"/>
            <a:ext cx="2078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pic>
        <p:nvPicPr>
          <p:cNvPr id="20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83253" y="375709"/>
            <a:ext cx="2064540" cy="1548404"/>
          </a:xfrm>
          <a:prstGeom prst="rect">
            <a:avLst/>
          </a:prstGeom>
        </p:spPr>
      </p:pic>
      <p:pic>
        <p:nvPicPr>
          <p:cNvPr id="22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6302" y="407109"/>
            <a:ext cx="2102452" cy="1411312"/>
          </a:xfrm>
          <a:prstGeom prst="rect">
            <a:avLst/>
          </a:prstGeom>
        </p:spPr>
      </p:pic>
      <p:pic>
        <p:nvPicPr>
          <p:cNvPr id="23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593" y="2688826"/>
            <a:ext cx="2120793" cy="1413862"/>
          </a:xfrm>
          <a:prstGeom prst="rect">
            <a:avLst/>
          </a:prstGeom>
        </p:spPr>
      </p:pic>
      <p:pic>
        <p:nvPicPr>
          <p:cNvPr id="24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8495" y="2688826"/>
            <a:ext cx="2513526" cy="1413858"/>
          </a:xfrm>
          <a:prstGeom prst="rect">
            <a:avLst/>
          </a:prstGeom>
        </p:spPr>
      </p:pic>
      <p:pic>
        <p:nvPicPr>
          <p:cNvPr id="27" name="Picture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510" y="4997028"/>
            <a:ext cx="2181497" cy="1363435"/>
          </a:xfrm>
          <a:prstGeom prst="rect">
            <a:avLst/>
          </a:prstGeom>
        </p:spPr>
      </p:pic>
      <p:sp>
        <p:nvSpPr>
          <p:cNvPr id="28" name="Rounded Rectangle 47"/>
          <p:cNvSpPr/>
          <p:nvPr/>
        </p:nvSpPr>
        <p:spPr>
          <a:xfrm>
            <a:off x="6252862" y="4664955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29" name="Bilde 2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0157" y="5038445"/>
            <a:ext cx="2084756" cy="1389837"/>
          </a:xfrm>
          <a:prstGeom prst="rect">
            <a:avLst/>
          </a:prstGeom>
        </p:spPr>
      </p:pic>
      <p:pic>
        <p:nvPicPr>
          <p:cNvPr id="30" name="Pictur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3029" y="2688826"/>
            <a:ext cx="2120792" cy="1413862"/>
          </a:xfrm>
          <a:prstGeom prst="rect">
            <a:avLst/>
          </a:prstGeom>
        </p:spPr>
      </p:pic>
      <p:pic>
        <p:nvPicPr>
          <p:cNvPr id="31" name="Picture 1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516" y="5013177"/>
            <a:ext cx="2151672" cy="1440372"/>
          </a:xfrm>
          <a:prstGeom prst="rect">
            <a:avLst/>
          </a:prstGeom>
        </p:spPr>
      </p:pic>
      <p:pic>
        <p:nvPicPr>
          <p:cNvPr id="32" name="Bilde 3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510" y="400217"/>
            <a:ext cx="2255456" cy="1425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600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3"/>
          <p:cNvSpPr/>
          <p:nvPr/>
        </p:nvSpPr>
        <p:spPr>
          <a:xfrm>
            <a:off x="283316" y="98975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8" name="Rounded Rectangle 39"/>
          <p:cNvSpPr/>
          <p:nvPr/>
        </p:nvSpPr>
        <p:spPr>
          <a:xfrm>
            <a:off x="3265585" y="98974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9" name="Rounded Rectangle 40"/>
          <p:cNvSpPr/>
          <p:nvPr/>
        </p:nvSpPr>
        <p:spPr>
          <a:xfrm>
            <a:off x="6247854" y="98973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0" name="Rounded Rectangle 42"/>
          <p:cNvSpPr/>
          <p:nvPr/>
        </p:nvSpPr>
        <p:spPr>
          <a:xfrm>
            <a:off x="283316" y="2381966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1" name="Rounded Rectangle 43"/>
          <p:cNvSpPr/>
          <p:nvPr/>
        </p:nvSpPr>
        <p:spPr>
          <a:xfrm>
            <a:off x="3265585" y="2381964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2" name="Rounded Rectangle 44"/>
          <p:cNvSpPr/>
          <p:nvPr/>
        </p:nvSpPr>
        <p:spPr>
          <a:xfrm>
            <a:off x="6247854" y="2381963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3" name="Rounded Rectangle 46"/>
          <p:cNvSpPr/>
          <p:nvPr/>
        </p:nvSpPr>
        <p:spPr>
          <a:xfrm>
            <a:off x="283316" y="4664955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4" name="Rounded Rectangle 47"/>
          <p:cNvSpPr/>
          <p:nvPr/>
        </p:nvSpPr>
        <p:spPr>
          <a:xfrm>
            <a:off x="3265585" y="4664954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5" name="TextBox 15"/>
          <p:cNvSpPr txBox="1"/>
          <p:nvPr/>
        </p:nvSpPr>
        <p:spPr>
          <a:xfrm>
            <a:off x="3530573" y="99331"/>
            <a:ext cx="22633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 smtClean="0"/>
              <a:t> </a:t>
            </a:r>
            <a:endParaRPr lang="nb-NO" sz="1400" dirty="0"/>
          </a:p>
        </p:txBody>
      </p:sp>
      <p:sp>
        <p:nvSpPr>
          <p:cNvPr id="36" name="TextBox 2"/>
          <p:cNvSpPr txBox="1"/>
          <p:nvPr/>
        </p:nvSpPr>
        <p:spPr>
          <a:xfrm>
            <a:off x="825264" y="723179"/>
            <a:ext cx="163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37" name="TextBox 28"/>
          <p:cNvSpPr txBox="1"/>
          <p:nvPr/>
        </p:nvSpPr>
        <p:spPr>
          <a:xfrm>
            <a:off x="3920559" y="714609"/>
            <a:ext cx="163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38" name="TextBox 31"/>
          <p:cNvSpPr txBox="1"/>
          <p:nvPr/>
        </p:nvSpPr>
        <p:spPr>
          <a:xfrm>
            <a:off x="1055924" y="2910325"/>
            <a:ext cx="163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39" name="TextBox 33"/>
          <p:cNvSpPr txBox="1"/>
          <p:nvPr/>
        </p:nvSpPr>
        <p:spPr>
          <a:xfrm>
            <a:off x="3842573" y="2881104"/>
            <a:ext cx="163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40" name="TextBox 34"/>
          <p:cNvSpPr txBox="1"/>
          <p:nvPr/>
        </p:nvSpPr>
        <p:spPr>
          <a:xfrm>
            <a:off x="6781221" y="2910324"/>
            <a:ext cx="163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41" name="TextBox 37"/>
          <p:cNvSpPr txBox="1"/>
          <p:nvPr/>
        </p:nvSpPr>
        <p:spPr>
          <a:xfrm>
            <a:off x="3899786" y="5179518"/>
            <a:ext cx="163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42" name="TextBox 38"/>
          <p:cNvSpPr txBox="1"/>
          <p:nvPr/>
        </p:nvSpPr>
        <p:spPr>
          <a:xfrm>
            <a:off x="6430257" y="5179518"/>
            <a:ext cx="2078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48" name="Rounded Rectangle 47"/>
          <p:cNvSpPr/>
          <p:nvPr/>
        </p:nvSpPr>
        <p:spPr>
          <a:xfrm>
            <a:off x="6252862" y="4664955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3" name="TextBox 25"/>
          <p:cNvSpPr txBox="1"/>
          <p:nvPr/>
        </p:nvSpPr>
        <p:spPr>
          <a:xfrm>
            <a:off x="330926" y="853624"/>
            <a:ext cx="30589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 smtClean="0"/>
              <a:t>Gjennomsiktig</a:t>
            </a:r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54" name="TextBox 2"/>
          <p:cNvSpPr txBox="1"/>
          <p:nvPr/>
        </p:nvSpPr>
        <p:spPr>
          <a:xfrm>
            <a:off x="844467" y="3136615"/>
            <a:ext cx="14580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 smtClean="0"/>
              <a:t>Bøyelig</a:t>
            </a:r>
            <a:endParaRPr lang="nb-NO" sz="3200" dirty="0"/>
          </a:p>
        </p:txBody>
      </p:sp>
      <p:sp>
        <p:nvSpPr>
          <p:cNvPr id="55" name="TextBox 35"/>
          <p:cNvSpPr txBox="1"/>
          <p:nvPr/>
        </p:nvSpPr>
        <p:spPr>
          <a:xfrm>
            <a:off x="6992739" y="5419603"/>
            <a:ext cx="19744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 smtClean="0"/>
              <a:t> Glatt</a:t>
            </a:r>
            <a:endParaRPr lang="nb-NO" sz="3200" dirty="0"/>
          </a:p>
        </p:txBody>
      </p:sp>
      <p:sp>
        <p:nvSpPr>
          <p:cNvPr id="56" name="TextBox 32"/>
          <p:cNvSpPr txBox="1"/>
          <p:nvPr/>
        </p:nvSpPr>
        <p:spPr>
          <a:xfrm>
            <a:off x="3530573" y="886322"/>
            <a:ext cx="18691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 smtClean="0"/>
              <a:t> Hydrofob</a:t>
            </a:r>
            <a:endParaRPr lang="nb-NO" sz="3200" dirty="0"/>
          </a:p>
        </p:txBody>
      </p:sp>
      <p:sp>
        <p:nvSpPr>
          <p:cNvPr id="57" name="TextBox 28"/>
          <p:cNvSpPr txBox="1"/>
          <p:nvPr/>
        </p:nvSpPr>
        <p:spPr>
          <a:xfrm>
            <a:off x="6792870" y="918187"/>
            <a:ext cx="20276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/>
              <a:t>M</a:t>
            </a:r>
            <a:r>
              <a:rPr lang="nb-NO" sz="3200" dirty="0" smtClean="0"/>
              <a:t>etallisk</a:t>
            </a:r>
            <a:endParaRPr lang="nb-NO" dirty="0"/>
          </a:p>
        </p:txBody>
      </p:sp>
      <p:sp>
        <p:nvSpPr>
          <p:cNvPr id="58" name="TextBox 27"/>
          <p:cNvSpPr txBox="1"/>
          <p:nvPr/>
        </p:nvSpPr>
        <p:spPr>
          <a:xfrm>
            <a:off x="3842573" y="3065770"/>
            <a:ext cx="1639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 smtClean="0"/>
              <a:t>   Hard</a:t>
            </a:r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59" name="TextBox 26"/>
          <p:cNvSpPr txBox="1"/>
          <p:nvPr/>
        </p:nvSpPr>
        <p:spPr>
          <a:xfrm>
            <a:off x="6588224" y="3060363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/>
              <a:t>V</a:t>
            </a:r>
            <a:r>
              <a:rPr lang="nb-NO" sz="3200" dirty="0" smtClean="0"/>
              <a:t>annløselig</a:t>
            </a:r>
            <a:endParaRPr lang="nb-NO" dirty="0"/>
          </a:p>
        </p:txBody>
      </p:sp>
      <p:sp>
        <p:nvSpPr>
          <p:cNvPr id="61" name="TextBox 4"/>
          <p:cNvSpPr txBox="1"/>
          <p:nvPr/>
        </p:nvSpPr>
        <p:spPr>
          <a:xfrm>
            <a:off x="3920559" y="5419603"/>
            <a:ext cx="15218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 smtClean="0"/>
              <a:t>  Myk</a:t>
            </a:r>
            <a:endParaRPr lang="nb-NO" sz="3200" dirty="0"/>
          </a:p>
        </p:txBody>
      </p:sp>
      <p:sp>
        <p:nvSpPr>
          <p:cNvPr id="62" name="TextBox 50"/>
          <p:cNvSpPr txBox="1"/>
          <p:nvPr/>
        </p:nvSpPr>
        <p:spPr>
          <a:xfrm>
            <a:off x="539553" y="5445358"/>
            <a:ext cx="20774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 smtClean="0"/>
              <a:t>Lite reaktiv</a:t>
            </a:r>
            <a:endParaRPr lang="nb-NO" sz="3200" dirty="0"/>
          </a:p>
        </p:txBody>
      </p:sp>
    </p:spTree>
    <p:extLst>
      <p:ext uri="{BB962C8B-B14F-4D97-AF65-F5344CB8AC3E}">
        <p14:creationId xmlns:p14="http://schemas.microsoft.com/office/powerpoint/2010/main" val="2561054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3"/>
          <p:cNvSpPr/>
          <p:nvPr/>
        </p:nvSpPr>
        <p:spPr>
          <a:xfrm>
            <a:off x="283316" y="98975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8" name="Rounded Rectangle 39"/>
          <p:cNvSpPr/>
          <p:nvPr/>
        </p:nvSpPr>
        <p:spPr>
          <a:xfrm>
            <a:off x="3265585" y="98974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9" name="Rounded Rectangle 40"/>
          <p:cNvSpPr/>
          <p:nvPr/>
        </p:nvSpPr>
        <p:spPr>
          <a:xfrm>
            <a:off x="6247854" y="98973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0" name="Rounded Rectangle 42"/>
          <p:cNvSpPr/>
          <p:nvPr/>
        </p:nvSpPr>
        <p:spPr>
          <a:xfrm>
            <a:off x="283316" y="2381966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1" name="Rounded Rectangle 43"/>
          <p:cNvSpPr/>
          <p:nvPr/>
        </p:nvSpPr>
        <p:spPr>
          <a:xfrm>
            <a:off x="3265585" y="2381964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2" name="Rounded Rectangle 44"/>
          <p:cNvSpPr/>
          <p:nvPr/>
        </p:nvSpPr>
        <p:spPr>
          <a:xfrm>
            <a:off x="6247854" y="2381963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3" name="Rounded Rectangle 46"/>
          <p:cNvSpPr/>
          <p:nvPr/>
        </p:nvSpPr>
        <p:spPr>
          <a:xfrm>
            <a:off x="283316" y="4664955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4" name="Rounded Rectangle 47"/>
          <p:cNvSpPr/>
          <p:nvPr/>
        </p:nvSpPr>
        <p:spPr>
          <a:xfrm>
            <a:off x="3265585" y="4664954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5" name="TextBox 15"/>
          <p:cNvSpPr txBox="1"/>
          <p:nvPr/>
        </p:nvSpPr>
        <p:spPr>
          <a:xfrm>
            <a:off x="3530573" y="99331"/>
            <a:ext cx="22633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 smtClean="0"/>
              <a:t> </a:t>
            </a:r>
            <a:endParaRPr lang="nb-NO" sz="1400" dirty="0"/>
          </a:p>
        </p:txBody>
      </p:sp>
      <p:sp>
        <p:nvSpPr>
          <p:cNvPr id="36" name="TextBox 2"/>
          <p:cNvSpPr txBox="1"/>
          <p:nvPr/>
        </p:nvSpPr>
        <p:spPr>
          <a:xfrm>
            <a:off x="825264" y="723179"/>
            <a:ext cx="163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37" name="TextBox 28"/>
          <p:cNvSpPr txBox="1"/>
          <p:nvPr/>
        </p:nvSpPr>
        <p:spPr>
          <a:xfrm>
            <a:off x="3920559" y="714609"/>
            <a:ext cx="163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38" name="TextBox 31"/>
          <p:cNvSpPr txBox="1"/>
          <p:nvPr/>
        </p:nvSpPr>
        <p:spPr>
          <a:xfrm>
            <a:off x="1055924" y="2910325"/>
            <a:ext cx="163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39" name="TextBox 33"/>
          <p:cNvSpPr txBox="1"/>
          <p:nvPr/>
        </p:nvSpPr>
        <p:spPr>
          <a:xfrm>
            <a:off x="3842573" y="2881104"/>
            <a:ext cx="163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40" name="TextBox 34"/>
          <p:cNvSpPr txBox="1"/>
          <p:nvPr/>
        </p:nvSpPr>
        <p:spPr>
          <a:xfrm>
            <a:off x="6781221" y="2910324"/>
            <a:ext cx="163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41" name="TextBox 37"/>
          <p:cNvSpPr txBox="1"/>
          <p:nvPr/>
        </p:nvSpPr>
        <p:spPr>
          <a:xfrm>
            <a:off x="3899786" y="5179518"/>
            <a:ext cx="163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42" name="TextBox 38"/>
          <p:cNvSpPr txBox="1"/>
          <p:nvPr/>
        </p:nvSpPr>
        <p:spPr>
          <a:xfrm>
            <a:off x="6430257" y="5179518"/>
            <a:ext cx="2078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48" name="Rounded Rectangle 47"/>
          <p:cNvSpPr/>
          <p:nvPr/>
        </p:nvSpPr>
        <p:spPr>
          <a:xfrm>
            <a:off x="6252862" y="4664955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3" name="TextBox 25"/>
          <p:cNvSpPr txBox="1"/>
          <p:nvPr/>
        </p:nvSpPr>
        <p:spPr>
          <a:xfrm>
            <a:off x="456797" y="545332"/>
            <a:ext cx="23762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200" dirty="0" smtClean="0"/>
              <a:t>Lavt smeltepunkt</a:t>
            </a:r>
            <a:endParaRPr lang="nb-NO" dirty="0"/>
          </a:p>
        </p:txBody>
      </p:sp>
      <p:sp>
        <p:nvSpPr>
          <p:cNvPr id="54" name="TextBox 2"/>
          <p:cNvSpPr txBox="1"/>
          <p:nvPr/>
        </p:nvSpPr>
        <p:spPr>
          <a:xfrm>
            <a:off x="456797" y="2857145"/>
            <a:ext cx="23762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200" dirty="0" smtClean="0"/>
              <a:t>Høyt smeltepunkt</a:t>
            </a:r>
            <a:endParaRPr lang="nb-NO" sz="3200" dirty="0"/>
          </a:p>
        </p:txBody>
      </p:sp>
      <p:sp>
        <p:nvSpPr>
          <p:cNvPr id="55" name="TextBox 35"/>
          <p:cNvSpPr txBox="1"/>
          <p:nvPr/>
        </p:nvSpPr>
        <p:spPr>
          <a:xfrm>
            <a:off x="6430257" y="5179518"/>
            <a:ext cx="25369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 smtClean="0"/>
              <a:t>Liten massetetthet</a:t>
            </a:r>
            <a:endParaRPr lang="nb-NO" sz="3200" dirty="0"/>
          </a:p>
        </p:txBody>
      </p:sp>
      <p:sp>
        <p:nvSpPr>
          <p:cNvPr id="56" name="TextBox 32"/>
          <p:cNvSpPr txBox="1"/>
          <p:nvPr/>
        </p:nvSpPr>
        <p:spPr>
          <a:xfrm>
            <a:off x="3707905" y="886322"/>
            <a:ext cx="20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 smtClean="0"/>
              <a:t>Isolerende</a:t>
            </a:r>
            <a:endParaRPr lang="nb-NO" sz="3200" dirty="0"/>
          </a:p>
        </p:txBody>
      </p:sp>
      <p:sp>
        <p:nvSpPr>
          <p:cNvPr id="57" name="TextBox 28"/>
          <p:cNvSpPr txBox="1"/>
          <p:nvPr/>
        </p:nvSpPr>
        <p:spPr>
          <a:xfrm>
            <a:off x="6792870" y="918187"/>
            <a:ext cx="1639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 smtClean="0"/>
              <a:t>    </a:t>
            </a:r>
            <a:r>
              <a:rPr lang="nb-NO" sz="3200" dirty="0"/>
              <a:t>T</a:t>
            </a:r>
            <a:r>
              <a:rPr lang="nb-NO" sz="3200" dirty="0" smtClean="0"/>
              <a:t>ung</a:t>
            </a:r>
            <a:endParaRPr lang="nb-NO" dirty="0"/>
          </a:p>
        </p:txBody>
      </p:sp>
      <p:sp>
        <p:nvSpPr>
          <p:cNvPr id="58" name="TextBox 27"/>
          <p:cNvSpPr txBox="1"/>
          <p:nvPr/>
        </p:nvSpPr>
        <p:spPr>
          <a:xfrm>
            <a:off x="3707904" y="3065770"/>
            <a:ext cx="1773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 smtClean="0"/>
              <a:t>   Ruglete</a:t>
            </a:r>
            <a:endParaRPr lang="nb-NO" dirty="0"/>
          </a:p>
        </p:txBody>
      </p:sp>
      <p:sp>
        <p:nvSpPr>
          <p:cNvPr id="59" name="TextBox 26"/>
          <p:cNvSpPr txBox="1"/>
          <p:nvPr/>
        </p:nvSpPr>
        <p:spPr>
          <a:xfrm>
            <a:off x="6869370" y="3060363"/>
            <a:ext cx="1639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 smtClean="0"/>
              <a:t>  Porøs</a:t>
            </a:r>
            <a:endParaRPr lang="nb-NO" dirty="0"/>
          </a:p>
        </p:txBody>
      </p:sp>
      <p:sp>
        <p:nvSpPr>
          <p:cNvPr id="61" name="TextBox 4"/>
          <p:cNvSpPr txBox="1"/>
          <p:nvPr/>
        </p:nvSpPr>
        <p:spPr>
          <a:xfrm>
            <a:off x="3872564" y="5256461"/>
            <a:ext cx="15218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 smtClean="0"/>
              <a:t>  Blank</a:t>
            </a:r>
            <a:endParaRPr lang="nb-NO" sz="3200" dirty="0"/>
          </a:p>
        </p:txBody>
      </p:sp>
      <p:sp>
        <p:nvSpPr>
          <p:cNvPr id="62" name="TextBox 50"/>
          <p:cNvSpPr txBox="1"/>
          <p:nvPr/>
        </p:nvSpPr>
        <p:spPr>
          <a:xfrm>
            <a:off x="350177" y="5256462"/>
            <a:ext cx="26071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200" dirty="0" smtClean="0"/>
              <a:t>Strømledende </a:t>
            </a:r>
            <a:endParaRPr lang="nb-NO" sz="3200" dirty="0"/>
          </a:p>
        </p:txBody>
      </p:sp>
    </p:spTree>
    <p:extLst>
      <p:ext uri="{BB962C8B-B14F-4D97-AF65-F5344CB8AC3E}">
        <p14:creationId xmlns:p14="http://schemas.microsoft.com/office/powerpoint/2010/main" val="81288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54</Words>
  <Application>Microsoft Office PowerPoint</Application>
  <PresentationFormat>Skjermfremvisning (4:3)</PresentationFormat>
  <Paragraphs>42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4" baseType="lpstr">
      <vt:lpstr>Office-tema</vt:lpstr>
      <vt:lpstr>PowerPoint-presentasjon</vt:lpstr>
      <vt:lpstr>PowerPoint-presentasjon</vt:lpstr>
      <vt:lpstr>PowerPoint-presentasjon</vt:lpstr>
    </vt:vector>
  </TitlesOfParts>
  <Company>Universitetet i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Aud Ragnhild V K Skår</dc:creator>
  <cp:lastModifiedBy>Aud Ragnhild V K Skår</cp:lastModifiedBy>
  <cp:revision>7</cp:revision>
  <dcterms:created xsi:type="dcterms:W3CDTF">2019-10-21T08:32:21Z</dcterms:created>
  <dcterms:modified xsi:type="dcterms:W3CDTF">2019-11-26T08:42:21Z</dcterms:modified>
</cp:coreProperties>
</file>