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15" r:id="rId3"/>
    <p:sldId id="309" r:id="rId4"/>
    <p:sldId id="316" r:id="rId5"/>
    <p:sldId id="313" r:id="rId6"/>
    <p:sldId id="285" r:id="rId7"/>
    <p:sldId id="317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3979" autoAdjust="0"/>
  </p:normalViewPr>
  <p:slideViewPr>
    <p:cSldViewPr snapToGrid="0">
      <p:cViewPr varScale="1">
        <p:scale>
          <a:sx n="88" d="100"/>
          <a:sy n="88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609" y="3756506"/>
            <a:ext cx="9144000" cy="2387600"/>
          </a:xfrm>
        </p:spPr>
        <p:txBody>
          <a:bodyPr/>
          <a:lstStyle/>
          <a:p>
            <a:r>
              <a:rPr lang="nb-NO" dirty="0"/>
              <a:t>Økt 5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Oscar til beste badeplass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9362" r="33187"/>
          <a:stretch/>
        </p:blipFill>
        <p:spPr>
          <a:xfrm>
            <a:off x="4818359" y="257059"/>
            <a:ext cx="2193889" cy="40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5A Krav til innhald i filmen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i="1" dirty="0" smtClean="0"/>
              <a:t>Kommunen har eitt krav for badeplassen: Han skal være berekraftig.</a:t>
            </a:r>
          </a:p>
          <a:p>
            <a:pPr marL="0" indent="0">
              <a:buNone/>
            </a:pPr>
            <a:r>
              <a:rPr lang="nn-NO" i="1" dirty="0" smtClean="0"/>
              <a:t>De skal lage ein kort film om / biletserie av badeplassen i dag, der de forklarar kva endringar de vil gjere for at badeplassen skal vere best mogleg ut frå </a:t>
            </a:r>
            <a:r>
              <a:rPr lang="nn-NO" i="1" dirty="0"/>
              <a:t>kva innbyggarane (de) meiner og krav frå kommunen</a:t>
            </a:r>
            <a:r>
              <a:rPr lang="nn-NO" i="1" dirty="0" smtClean="0"/>
              <a:t>.</a:t>
            </a:r>
          </a:p>
          <a:p>
            <a:pPr marL="0" indent="0">
              <a:buNone/>
            </a:pPr>
            <a:endParaRPr lang="nn-NO" i="1" dirty="0"/>
          </a:p>
        </p:txBody>
      </p:sp>
    </p:spTree>
    <p:extLst>
      <p:ext uri="{BB962C8B-B14F-4D97-AF65-F5344CB8AC3E}">
        <p14:creationId xmlns:p14="http://schemas.microsoft.com/office/powerpoint/2010/main" val="303661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</a:t>
            </a:r>
            <a:r>
              <a:rPr lang="nb-NO" dirty="0" smtClean="0"/>
              <a:t>B Sjå gjennom og nominer film til Oscar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 smtClean="0"/>
              <a:t>Kvar storgruppe skal sjå gjennom filmane til gruppene i den andre storgruppa. For kvar film skal de vurdere:</a:t>
            </a:r>
          </a:p>
          <a:p>
            <a:pPr marL="0" indent="0">
              <a:buNone/>
            </a:pPr>
            <a:endParaRPr lang="nn-NO" sz="2200" dirty="0" smtClean="0"/>
          </a:p>
          <a:p>
            <a:r>
              <a:rPr lang="nb-NO" sz="2200" dirty="0"/>
              <a:t>designet til badeplassen</a:t>
            </a:r>
          </a:p>
          <a:p>
            <a:r>
              <a:rPr lang="nn-NO" sz="2200" dirty="0" smtClean="0"/>
              <a:t>attraktivitet for mange brukargrupper</a:t>
            </a:r>
          </a:p>
          <a:p>
            <a:r>
              <a:rPr lang="nn-NO" sz="2200" dirty="0"/>
              <a:t>b</a:t>
            </a:r>
            <a:r>
              <a:rPr lang="nn-NO" sz="2200" dirty="0" smtClean="0"/>
              <a:t>erekraftige tiltak</a:t>
            </a:r>
          </a:p>
          <a:p>
            <a:pPr marL="0" indent="0">
              <a:buNone/>
            </a:pPr>
            <a:r>
              <a:rPr lang="nb-NO" sz="2200" dirty="0" smtClean="0"/>
              <a:t> </a:t>
            </a:r>
            <a:endParaRPr lang="nb-NO" sz="2200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695572"/>
              </p:ext>
            </p:extLst>
          </p:nvPr>
        </p:nvGraphicFramePr>
        <p:xfrm>
          <a:off x="7015943" y="3355734"/>
          <a:ext cx="4204390" cy="2599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716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1495223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1591451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41406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Positivt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Negativt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695663">
                <a:tc>
                  <a:txBody>
                    <a:bodyPr/>
                    <a:lstStyle/>
                    <a:p>
                      <a:r>
                        <a:rPr lang="nb-NO" dirty="0" smtClean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695663"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575742">
                <a:tc>
                  <a:txBody>
                    <a:bodyPr/>
                    <a:lstStyle/>
                    <a:p>
                      <a:r>
                        <a:rPr lang="nb-NO" dirty="0" smtClean="0"/>
                        <a:t>Miljø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15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5C Sjå dei to nominerte filmane og diskuter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 smtClean="0"/>
              <a:t>Kva av </a:t>
            </a:r>
            <a:r>
              <a:rPr lang="nn-NO" sz="2200" dirty="0" err="1" smtClean="0"/>
              <a:t>filmene</a:t>
            </a:r>
            <a:r>
              <a:rPr lang="nn-NO" sz="2200" dirty="0" smtClean="0"/>
              <a:t> skårar best på:</a:t>
            </a:r>
          </a:p>
          <a:p>
            <a:r>
              <a:rPr lang="nn-NO" sz="2200" dirty="0" err="1" smtClean="0"/>
              <a:t>designet</a:t>
            </a:r>
            <a:r>
              <a:rPr lang="nn-NO" sz="2200" dirty="0" smtClean="0"/>
              <a:t> til badeplassen</a:t>
            </a:r>
          </a:p>
          <a:p>
            <a:r>
              <a:rPr lang="nn-NO" sz="2200" dirty="0" smtClean="0"/>
              <a:t>attraktivitet for mange brukargrupper</a:t>
            </a:r>
          </a:p>
          <a:p>
            <a:r>
              <a:rPr lang="nn-NO" sz="2200" dirty="0" smtClean="0"/>
              <a:t>berekraftige tiltak</a:t>
            </a:r>
          </a:p>
          <a:p>
            <a:pPr marL="0" indent="0">
              <a:buNone/>
            </a:pPr>
            <a:r>
              <a:rPr lang="nn-NO" sz="2200" dirty="0" smtClean="0"/>
              <a:t> </a:t>
            </a:r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695572"/>
              </p:ext>
            </p:extLst>
          </p:nvPr>
        </p:nvGraphicFramePr>
        <p:xfrm>
          <a:off x="7015943" y="3355734"/>
          <a:ext cx="4204390" cy="2599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716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1495223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1591451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41406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Positivt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Negativt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695663">
                <a:tc>
                  <a:txBody>
                    <a:bodyPr/>
                    <a:lstStyle/>
                    <a:p>
                      <a:r>
                        <a:rPr lang="nb-NO" dirty="0" smtClean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695663"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575742">
                <a:tc>
                  <a:txBody>
                    <a:bodyPr/>
                    <a:lstStyle/>
                    <a:p>
                      <a:r>
                        <a:rPr lang="nb-NO" dirty="0" smtClean="0"/>
                        <a:t>Miljø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5895109" y="1690688"/>
            <a:ext cx="5458691" cy="2244436"/>
          </a:xfrm>
          <a:prstGeom prst="wedgeRoundRectCallout">
            <a:avLst>
              <a:gd name="adj1" fmla="val -57854"/>
              <a:gd name="adj2" fmla="val 995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9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</a:t>
            </a:r>
            <a:r>
              <a:rPr lang="nb-NO" dirty="0" smtClean="0"/>
              <a:t>D Avstemming og kåring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i="1" dirty="0" smtClean="0"/>
              <a:t>Stem på den filmen som de meiner viser den badeplassen som er best for innbyggarane og som tilfredsstiller kommunens krav.</a:t>
            </a:r>
            <a:r>
              <a:rPr lang="nn-NO" dirty="0" smtClean="0"/>
              <a:t> </a:t>
            </a:r>
            <a:endParaRPr lang="nn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873" y="2965787"/>
            <a:ext cx="3103002" cy="7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9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</a:t>
            </a:r>
            <a:r>
              <a:rPr lang="nb-NO" dirty="0" smtClean="0"/>
              <a:t>E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winner</a:t>
            </a:r>
            <a:r>
              <a:rPr lang="nb-NO" dirty="0" smtClean="0"/>
              <a:t> is 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4677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9362" r="33187"/>
          <a:stretch/>
        </p:blipFill>
        <p:spPr>
          <a:xfrm>
            <a:off x="1709651" y="1715223"/>
            <a:ext cx="2588030" cy="4786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64" y="1803861"/>
            <a:ext cx="6692563" cy="47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</a:t>
            </a:r>
            <a:r>
              <a:rPr lang="nb-NO" dirty="0" smtClean="0"/>
              <a:t>F Oppsummering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Er de fornøgde med pengebeløpet de fekk?</a:t>
            </a:r>
          </a:p>
          <a:p>
            <a:r>
              <a:rPr lang="nn-NO" dirty="0" smtClean="0"/>
              <a:t>Var premiane i Escape Room rettferdige?</a:t>
            </a:r>
          </a:p>
          <a:p>
            <a:r>
              <a:rPr lang="nn-NO" dirty="0" smtClean="0"/>
              <a:t>Kor lett eller vanskeleg var det å vurdere økonomi mot miljø?</a:t>
            </a:r>
          </a:p>
          <a:p>
            <a:r>
              <a:rPr lang="nn-NO" smtClean="0"/>
              <a:t>Blei avstemming </a:t>
            </a:r>
            <a:r>
              <a:rPr lang="nn-NO" dirty="0" smtClean="0"/>
              <a:t>og kåring av beste badeplass rettferdig?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5969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6139</TotalTime>
  <Words>211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Økt 5  Oscar til beste badeplass</vt:lpstr>
      <vt:lpstr>5A Krav til innhald i filmen</vt:lpstr>
      <vt:lpstr>5B Sjå gjennom og nominer film til Oscar</vt:lpstr>
      <vt:lpstr>5C Sjå dei to nominerte filmane og diskuter</vt:lpstr>
      <vt:lpstr>5D Avstemming og kåring</vt:lpstr>
      <vt:lpstr>5E And the winner is …</vt:lpstr>
      <vt:lpstr>5F Oppsummering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Aud Ragnhild Skår</cp:lastModifiedBy>
  <cp:revision>117</cp:revision>
  <dcterms:created xsi:type="dcterms:W3CDTF">2020-07-27T11:27:57Z</dcterms:created>
  <dcterms:modified xsi:type="dcterms:W3CDTF">2022-07-11T11:08:23Z</dcterms:modified>
</cp:coreProperties>
</file>