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96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5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9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8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09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8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93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70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7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78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8716-F34A-4026-8C19-D21A24A0323B}" type="datetimeFigureOut">
              <a:rPr lang="nb-NO" smtClean="0"/>
              <a:t>06.07.2017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0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rk.no/hordaland/her-blir-utmattede-turister-reddet-ned-fra-trolltunga-midt-pa-natten-1.130950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"/>
            <a:ext cx="7252270" cy="96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0688"/>
            <a:ext cx="9540552" cy="52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0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Odda </a:t>
            </a:r>
            <a:r>
              <a:rPr lang="nb-NO" dirty="0"/>
              <a:t>kommune trenger hjelp til å veilede turister som har tenkt å gå til Trolltunga. </a:t>
            </a:r>
            <a:endParaRPr lang="nb-NO" dirty="0" smtClean="0"/>
          </a:p>
          <a:p>
            <a:r>
              <a:rPr lang="nb-NO" dirty="0" smtClean="0"/>
              <a:t>Dere kan fremstille deres bidrag </a:t>
            </a:r>
            <a:r>
              <a:rPr lang="nb-NO" dirty="0"/>
              <a:t>som film, brosjyre, plakat eller </a:t>
            </a:r>
            <a:r>
              <a:rPr lang="nb-NO" dirty="0" smtClean="0"/>
              <a:t>i et annet format. </a:t>
            </a:r>
          </a:p>
        </p:txBody>
      </p:sp>
    </p:spTree>
    <p:extLst>
      <p:ext uri="{BB962C8B-B14F-4D97-AF65-F5344CB8AC3E}">
        <p14:creationId xmlns:p14="http://schemas.microsoft.com/office/powerpoint/2010/main" val="142636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</Words>
  <Application>Microsoft Office PowerPoint</Application>
  <PresentationFormat>Skjermfremvisning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Office-tema</vt:lpstr>
      <vt:lpstr>PowerPoint-presentasjon</vt:lpstr>
      <vt:lpstr>PowerPoint-presentasjon</vt:lpstr>
      <vt:lpstr>Oppdrag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4</cp:revision>
  <dcterms:created xsi:type="dcterms:W3CDTF">2017-06-28T08:55:53Z</dcterms:created>
  <dcterms:modified xsi:type="dcterms:W3CDTF">2017-07-06T10:25:55Z</dcterms:modified>
</cp:coreProperties>
</file>