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7" r:id="rId2"/>
    <p:sldId id="276" r:id="rId3"/>
    <p:sldId id="282" r:id="rId4"/>
    <p:sldId id="274" r:id="rId5"/>
    <p:sldId id="263" r:id="rId6"/>
    <p:sldId id="278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39" autoAdjust="0"/>
  </p:normalViewPr>
  <p:slideViewPr>
    <p:cSldViewPr>
      <p:cViewPr varScale="1">
        <p:scale>
          <a:sx n="72" d="100"/>
          <a:sy n="72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B7D8E-28E6-48E5-9B70-3EF45B02C5EC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9AD6B-354B-4702-AE10-DF2E39D8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823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9AD6B-354B-4702-AE10-DF2E39D8B50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85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34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574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269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920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055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642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066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630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789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635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102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746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tQ4SaptfhQI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no/search?q=Hvor+mange+arter+finnes+det+i+Norge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_z-y9mX_hOQ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68" y="476672"/>
            <a:ext cx="9187133" cy="587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73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415480" y="61653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sz="2400" dirty="0" err="1" smtClean="0">
                <a:solidFill>
                  <a:schemeClr val="bg1"/>
                </a:solidFill>
              </a:rPr>
              <a:t>Forskarar</a:t>
            </a:r>
            <a:r>
              <a:rPr lang="nb-NO" sz="2400" dirty="0" smtClean="0">
                <a:solidFill>
                  <a:schemeClr val="bg1"/>
                </a:solidFill>
              </a:rPr>
              <a:t> </a:t>
            </a:r>
            <a:r>
              <a:rPr lang="nb-NO" sz="2400" dirty="0" err="1" smtClean="0">
                <a:solidFill>
                  <a:schemeClr val="bg1"/>
                </a:solidFill>
              </a:rPr>
              <a:t>gjer</a:t>
            </a:r>
            <a:r>
              <a:rPr lang="nb-NO" sz="2400" dirty="0" smtClean="0">
                <a:solidFill>
                  <a:schemeClr val="bg1"/>
                </a:solidFill>
              </a:rPr>
              <a:t> </a:t>
            </a:r>
            <a:r>
              <a:rPr lang="nb-NO" sz="2400" dirty="0">
                <a:solidFill>
                  <a:schemeClr val="bg1"/>
                </a:solidFill>
              </a:rPr>
              <a:t>ruteanalyse i Gutulia (2009). Foto I. </a:t>
            </a:r>
            <a:r>
              <a:rPr lang="nb-NO" sz="2400" dirty="0" err="1">
                <a:solidFill>
                  <a:schemeClr val="bg1"/>
                </a:solidFill>
              </a:rPr>
              <a:t>Røsberg</a:t>
            </a: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En mann registrerer planter som vokser innen for en rute på en kvadratmet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6302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4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12" y="-27384"/>
            <a:ext cx="10046556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1415480" y="692696"/>
            <a:ext cx="1728192" cy="4752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Ellipse 3"/>
          <p:cNvSpPr/>
          <p:nvPr/>
        </p:nvSpPr>
        <p:spPr>
          <a:xfrm>
            <a:off x="5807968" y="692696"/>
            <a:ext cx="1728192" cy="4752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988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131567"/>
              </p:ext>
            </p:extLst>
          </p:nvPr>
        </p:nvGraphicFramePr>
        <p:xfrm>
          <a:off x="2855640" y="980728"/>
          <a:ext cx="6768752" cy="5402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dirty="0" smtClean="0">
                          <a:solidFill>
                            <a:schemeClr val="tx1"/>
                          </a:solidFill>
                          <a:effectLst/>
                        </a:rPr>
                        <a:t>Tal</a:t>
                      </a:r>
                      <a:r>
                        <a:rPr lang="nb-NO" sz="2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på</a:t>
                      </a:r>
                      <a:r>
                        <a:rPr lang="nb-NO" sz="2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forskjellige</a:t>
                      </a:r>
                      <a:r>
                        <a:rPr lang="nb-NO" sz="2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b-NO" sz="28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artar</a:t>
                      </a: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Blomster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>
                          <a:solidFill>
                            <a:schemeClr val="tx1"/>
                          </a:solidFill>
                          <a:effectLst/>
                        </a:rPr>
                        <a:t>Strå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 smtClean="0">
                          <a:solidFill>
                            <a:schemeClr val="tx1"/>
                          </a:solidFill>
                          <a:effectLst/>
                        </a:rPr>
                        <a:t>Tre/</a:t>
                      </a:r>
                      <a:r>
                        <a:rPr lang="nb-NO" sz="2800" dirty="0" err="1" smtClean="0">
                          <a:solidFill>
                            <a:schemeClr val="tx1"/>
                          </a:solidFill>
                          <a:effectLst/>
                        </a:rPr>
                        <a:t>buskar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>
                          <a:solidFill>
                            <a:schemeClr val="tx1"/>
                          </a:solidFill>
                          <a:effectLst/>
                        </a:rPr>
                        <a:t>Mose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Andre </a:t>
                      </a:r>
                      <a:r>
                        <a:rPr lang="nb-NO" sz="2800" dirty="0" smtClean="0">
                          <a:solidFill>
                            <a:schemeClr val="tx1"/>
                          </a:solidFill>
                          <a:effectLst/>
                        </a:rPr>
                        <a:t>planter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>
                          <a:solidFill>
                            <a:schemeClr val="tx1"/>
                          </a:solidFill>
                          <a:effectLst/>
                        </a:rPr>
                        <a:t>Sopp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 smtClean="0">
                          <a:solidFill>
                            <a:schemeClr val="tx1"/>
                          </a:solidFill>
                          <a:effectLst/>
                        </a:rPr>
                        <a:t>Insekt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Andre dyr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TOTALT</a:t>
                      </a: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880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729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966350" y="3537090"/>
            <a:ext cx="330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Hvor mange arter finnes i Norge?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2060848"/>
            <a:ext cx="6277851" cy="2133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7728" y="3635732"/>
            <a:ext cx="33701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n-NO" dirty="0" smtClean="0"/>
              <a:t>Kor mange artar finst det i Noreg?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8433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04664"/>
            <a:ext cx="9144000" cy="580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439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10318</TotalTime>
  <Words>44</Words>
  <Application>Microsoft Office PowerPoint</Application>
  <PresentationFormat>Widescreen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SimSun</vt:lpstr>
      <vt:lpstr>Arial</vt:lpstr>
      <vt:lpstr>Calibri</vt:lpstr>
      <vt:lpstr>Times New Roman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Rim Tusvik</dc:creator>
  <cp:lastModifiedBy>Øystein Sørborg</cp:lastModifiedBy>
  <cp:revision>49</cp:revision>
  <dcterms:created xsi:type="dcterms:W3CDTF">2017-02-01T13:29:27Z</dcterms:created>
  <dcterms:modified xsi:type="dcterms:W3CDTF">2023-06-14T08:59:17Z</dcterms:modified>
</cp:coreProperties>
</file>