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5" r:id="rId7"/>
    <p:sldId id="266" r:id="rId8"/>
    <p:sldId id="267" r:id="rId9"/>
    <p:sldId id="269" r:id="rId10"/>
    <p:sldId id="260" r:id="rId11"/>
    <p:sldId id="261" r:id="rId12"/>
    <p:sldId id="268" r:id="rId13"/>
    <p:sldId id="270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1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079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62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60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59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025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63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5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32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11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97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BFD35-2F89-400E-8418-D01FA0927525}" type="datetimeFigureOut">
              <a:rPr lang="nb-NO" smtClean="0"/>
              <a:t>29.05.2020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7E24C-5344-49E7-8679-D84791F3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681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nb-NO" dirty="0" smtClean="0"/>
              <a:t>Økt 1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2378745"/>
            <a:ext cx="3888434" cy="41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nb-NO" dirty="0" smtClean="0"/>
              <a:t>Økt 3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2267744" y="2060848"/>
            <a:ext cx="4752530" cy="41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Lage flytskjema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går inn i kroppen? </a:t>
            </a:r>
          </a:p>
          <a:p>
            <a:pPr lvl="1"/>
            <a:r>
              <a:rPr lang="nb-NO" dirty="0" smtClean="0"/>
              <a:t>Drua</a:t>
            </a:r>
          </a:p>
          <a:p>
            <a:r>
              <a:rPr lang="nb-NO" dirty="0" smtClean="0"/>
              <a:t>Hva går ut av kroppen? </a:t>
            </a:r>
          </a:p>
          <a:p>
            <a:pPr lvl="1"/>
            <a:r>
              <a:rPr lang="nb-NO" dirty="0" smtClean="0"/>
              <a:t>Avføring, urin, svette</a:t>
            </a:r>
          </a:p>
          <a:p>
            <a:pPr lvl="1"/>
            <a:r>
              <a:rPr lang="nb-NO" dirty="0" smtClean="0"/>
              <a:t>Energi som varme og bevegelse</a:t>
            </a:r>
          </a:p>
          <a:p>
            <a:r>
              <a:rPr lang="nb-NO" dirty="0" smtClean="0"/>
              <a:t>Hva skjer </a:t>
            </a:r>
            <a:r>
              <a:rPr lang="nb-NO" dirty="0" smtClean="0"/>
              <a:t>underveis?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86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Nøkkelsetninger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Gjennom fordøyelsen brytes maten ned til mindre biter og tas opp i blodet fra tarmen.</a:t>
            </a:r>
          </a:p>
          <a:p>
            <a:r>
              <a:rPr lang="nb-NO" dirty="0"/>
              <a:t>Når vi puster, kommer oksygengass inn i lungene og tas opp i blodet. </a:t>
            </a:r>
          </a:p>
          <a:p>
            <a:r>
              <a:rPr lang="nb-NO" dirty="0"/>
              <a:t>Blodet frakter de små bitene fra maten og oksygengass rundt til hele kroppen. Dette kaller vi blodsirkulasjon.</a:t>
            </a:r>
          </a:p>
          <a:p>
            <a:r>
              <a:rPr lang="nb-NO" dirty="0"/>
              <a:t>Pusting, blodsirkulasjon og fordøyelse henger sammen.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41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skjer hvis noe ikke virker?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Dere får utdelt et kort med en sykdom eller skade.</a:t>
            </a:r>
          </a:p>
          <a:p>
            <a:pPr marL="0" indent="0">
              <a:buNone/>
            </a:pPr>
            <a:r>
              <a:rPr lang="nb-NO" dirty="0" smtClean="0"/>
              <a:t>Bruk flytskjemaet til å vise hva som blir annerledes i kroppen med denne sykdommen eller skaden.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91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Oppdraget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Hvor blir det </a:t>
            </a:r>
            <a:r>
              <a:rPr lang="nb-NO" dirty="0"/>
              <a:t>av </a:t>
            </a:r>
            <a:r>
              <a:rPr lang="nb-NO" dirty="0" smtClean="0"/>
              <a:t>ei </a:t>
            </a:r>
            <a:r>
              <a:rPr lang="nb-NO" dirty="0"/>
              <a:t>drue som vi </a:t>
            </a:r>
            <a:r>
              <a:rPr lang="nb-NO" dirty="0" smtClean="0"/>
              <a:t>spiser?</a:t>
            </a:r>
          </a:p>
          <a:p>
            <a:pPr marL="0" indent="0">
              <a:buNone/>
            </a:pPr>
            <a:r>
              <a:rPr lang="nb-NO" dirty="0" smtClean="0"/>
              <a:t>Lag et flytskjema som viser hva som skjer med drua og hvilke organer som er </a:t>
            </a:r>
            <a:r>
              <a:rPr lang="nb-NO" dirty="0" smtClean="0"/>
              <a:t>involvert.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10136"/>
            <a:ext cx="4464496" cy="29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Koble organ til aktivitet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 smtClean="0"/>
              <a:t>Vi bruker </a:t>
            </a:r>
            <a:r>
              <a:rPr lang="nb-NO" sz="2200" i="1" dirty="0" smtClean="0"/>
              <a:t>hjernen</a:t>
            </a:r>
            <a:r>
              <a:rPr lang="nb-NO" sz="2200" dirty="0"/>
              <a:t> til å </a:t>
            </a:r>
            <a:r>
              <a:rPr lang="nb-NO" sz="2200" i="1" dirty="0"/>
              <a:t>tenke</a:t>
            </a:r>
            <a:r>
              <a:rPr lang="nb-NO" sz="2200" dirty="0"/>
              <a:t> </a:t>
            </a:r>
            <a:r>
              <a:rPr lang="nb-NO" sz="2200" dirty="0" smtClean="0"/>
              <a:t>med.</a:t>
            </a:r>
          </a:p>
          <a:p>
            <a:endParaRPr lang="nb-NO" sz="2200" dirty="0"/>
          </a:p>
          <a:p>
            <a:endParaRPr lang="nb-NO" sz="2200" dirty="0" smtClean="0"/>
          </a:p>
          <a:p>
            <a:endParaRPr lang="nb-NO" sz="2200" dirty="0"/>
          </a:p>
          <a:p>
            <a:endParaRPr lang="nb-NO" sz="2200" dirty="0" smtClean="0"/>
          </a:p>
          <a:p>
            <a:r>
              <a:rPr lang="nb-NO" sz="2200" dirty="0" smtClean="0"/>
              <a:t>Vi </a:t>
            </a:r>
            <a:r>
              <a:rPr lang="nb-NO" sz="2200" dirty="0"/>
              <a:t>bruker </a:t>
            </a:r>
            <a:r>
              <a:rPr lang="nb-NO" sz="2200" i="1" dirty="0"/>
              <a:t>muskler</a:t>
            </a:r>
            <a:r>
              <a:rPr lang="nb-NO" sz="2200" dirty="0"/>
              <a:t> til å </a:t>
            </a:r>
            <a:r>
              <a:rPr lang="nb-NO" sz="2200" i="1" dirty="0"/>
              <a:t>sykle</a:t>
            </a:r>
            <a:r>
              <a:rPr lang="nb-NO" sz="2200" dirty="0"/>
              <a:t> med samtidig som vi bruker </a:t>
            </a:r>
            <a:r>
              <a:rPr lang="nb-NO" sz="2200" i="1" dirty="0"/>
              <a:t>lungene</a:t>
            </a:r>
            <a:r>
              <a:rPr lang="nb-NO" sz="2200" dirty="0"/>
              <a:t> for å få inn pust for å sykle.</a:t>
            </a:r>
            <a:r>
              <a:rPr lang="nb-NO" dirty="0"/>
              <a:t>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382" y="2132856"/>
            <a:ext cx="1817158" cy="13562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1133150" y="3119743"/>
            <a:ext cx="121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Hjernen</a:t>
            </a:r>
            <a:endParaRPr lang="nb-NO" dirty="0"/>
          </a:p>
        </p:txBody>
      </p:sp>
      <p:sp>
        <p:nvSpPr>
          <p:cNvPr id="7" name="Rounded Rectangle 42"/>
          <p:cNvSpPr/>
          <p:nvPr/>
        </p:nvSpPr>
        <p:spPr>
          <a:xfrm>
            <a:off x="3071588" y="2115401"/>
            <a:ext cx="1842340" cy="13736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25"/>
          <p:cNvSpPr txBox="1"/>
          <p:nvPr/>
        </p:nvSpPr>
        <p:spPr>
          <a:xfrm>
            <a:off x="3419592" y="2544764"/>
            <a:ext cx="154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Tenke</a:t>
            </a:r>
            <a:endParaRPr lang="nb-NO" dirty="0"/>
          </a:p>
        </p:txBody>
      </p:sp>
      <p:sp>
        <p:nvSpPr>
          <p:cNvPr id="9" name="Rounded Rectangle 44"/>
          <p:cNvSpPr/>
          <p:nvPr/>
        </p:nvSpPr>
        <p:spPr>
          <a:xfrm>
            <a:off x="781956" y="4783931"/>
            <a:ext cx="1773820" cy="13225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35" y="4888648"/>
            <a:ext cx="939412" cy="900435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1043608" y="573718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Musklene </a:t>
            </a:r>
            <a:endParaRPr lang="nb-NO" dirty="0"/>
          </a:p>
        </p:txBody>
      </p:sp>
      <p:sp>
        <p:nvSpPr>
          <p:cNvPr id="12" name="Rounded Rectangle 47"/>
          <p:cNvSpPr/>
          <p:nvPr/>
        </p:nvSpPr>
        <p:spPr>
          <a:xfrm>
            <a:off x="3128269" y="4783073"/>
            <a:ext cx="1774972" cy="13234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4"/>
          <p:cNvSpPr txBox="1"/>
          <p:nvPr/>
        </p:nvSpPr>
        <p:spPr>
          <a:xfrm>
            <a:off x="3419592" y="5217119"/>
            <a:ext cx="121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Sykle</a:t>
            </a:r>
            <a:endParaRPr lang="nb-NO" sz="3200" dirty="0"/>
          </a:p>
        </p:txBody>
      </p:sp>
      <p:sp>
        <p:nvSpPr>
          <p:cNvPr id="14" name="Rounded Rectangle 43"/>
          <p:cNvSpPr/>
          <p:nvPr/>
        </p:nvSpPr>
        <p:spPr>
          <a:xfrm>
            <a:off x="5652120" y="4783073"/>
            <a:ext cx="1745150" cy="13012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89" y="4828437"/>
            <a:ext cx="857212" cy="908748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6014204" y="5694615"/>
            <a:ext cx="10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Lungene</a:t>
            </a:r>
            <a:endParaRPr lang="nb-NO" dirty="0"/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66" y="2266023"/>
            <a:ext cx="883960" cy="8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  <p:bldP spid="7" grpId="0" animBg="1"/>
      <p:bldP spid="8" grpId="0"/>
      <p:bldP spid="9" grpId="0" animBg="1"/>
      <p:bldP spid="11" grpId="0"/>
      <p:bldP spid="12" grpId="0" animBg="1"/>
      <p:bldP spid="13" grpId="0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nb-NO" dirty="0" smtClean="0"/>
              <a:t>Økt 2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2204864"/>
            <a:ext cx="3600402" cy="3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 fra side 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dirty="0" smtClean="0"/>
              <a:t>Setning om </a:t>
            </a:r>
            <a:r>
              <a:rPr lang="nb-NO" sz="2400" dirty="0" smtClean="0"/>
              <a:t>hva som skjer: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«Jo</a:t>
            </a:r>
            <a:r>
              <a:rPr lang="nb-NO" sz="2400" dirty="0"/>
              <a:t>, den deles opp i mindre og mindre biter inni kroppen </a:t>
            </a:r>
            <a:r>
              <a:rPr lang="nb-NO" sz="2400" dirty="0" smtClean="0"/>
              <a:t>din, på vei ned fra munnen til tarmene. </a:t>
            </a:r>
            <a:r>
              <a:rPr lang="nb-NO" sz="2400" dirty="0"/>
              <a:t>Når bitene er små nok, kan de flytte seg over i </a:t>
            </a:r>
            <a:r>
              <a:rPr lang="nb-NO" sz="2400" dirty="0" smtClean="0"/>
              <a:t>blodet fra tarmene. 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Organer (deler av kroppen): </a:t>
            </a:r>
            <a:endParaRPr lang="nb-NO" sz="2400" dirty="0" smtClean="0"/>
          </a:p>
          <a:p>
            <a:r>
              <a:rPr lang="nb-NO" sz="2400" dirty="0"/>
              <a:t>m</a:t>
            </a:r>
            <a:r>
              <a:rPr lang="nb-NO" sz="2400" dirty="0" smtClean="0"/>
              <a:t>unnen</a:t>
            </a:r>
            <a:endParaRPr lang="nb-NO" sz="2400" dirty="0"/>
          </a:p>
          <a:p>
            <a:r>
              <a:rPr lang="nb-NO" sz="2400" dirty="0"/>
              <a:t>t</a:t>
            </a:r>
            <a:r>
              <a:rPr lang="nb-NO" sz="2400" dirty="0" smtClean="0"/>
              <a:t>armene</a:t>
            </a:r>
            <a:endParaRPr lang="nb-NO" sz="2400" dirty="0"/>
          </a:p>
          <a:p>
            <a:r>
              <a:rPr lang="nb-NO" sz="2400" dirty="0"/>
              <a:t>b</a:t>
            </a:r>
            <a:r>
              <a:rPr lang="nb-NO" sz="2400" dirty="0" smtClean="0"/>
              <a:t>lodet</a:t>
            </a:r>
            <a:endParaRPr lang="nb-NO" sz="2400" dirty="0"/>
          </a:p>
          <a:p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683568" y="2348880"/>
            <a:ext cx="784887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611560" y="2708920"/>
            <a:ext cx="784887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539552" y="2996952"/>
            <a:ext cx="446449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899592" y="4221088"/>
            <a:ext cx="1080120" cy="0"/>
          </a:xfrm>
          <a:prstGeom prst="line">
            <a:avLst/>
          </a:prstGeom>
          <a:ln w="22225">
            <a:solidFill>
              <a:srgbClr val="018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899592" y="4581128"/>
            <a:ext cx="1080120" cy="0"/>
          </a:xfrm>
          <a:prstGeom prst="line">
            <a:avLst/>
          </a:prstGeom>
          <a:ln w="22225">
            <a:solidFill>
              <a:srgbClr val="018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>
            <a:off x="899592" y="5013176"/>
            <a:ext cx="792088" cy="0"/>
          </a:xfrm>
          <a:prstGeom prst="line">
            <a:avLst/>
          </a:prstGeom>
          <a:ln w="22225">
            <a:solidFill>
              <a:srgbClr val="018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Musa er </a:t>
            </a:r>
            <a:r>
              <a:rPr lang="nb-NO" i="1" dirty="0" smtClean="0"/>
              <a:t>liten</a:t>
            </a:r>
            <a:r>
              <a:rPr lang="nb-NO" dirty="0" smtClean="0"/>
              <a:t> – maten blir til </a:t>
            </a:r>
            <a:r>
              <a:rPr lang="nb-NO" i="1" dirty="0" smtClean="0"/>
              <a:t>små</a:t>
            </a:r>
            <a:r>
              <a:rPr lang="nb-NO" dirty="0" smtClean="0"/>
              <a:t> biter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032448" cy="3396804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3765194" cy="4176464"/>
          </a:xfrm>
          <a:prstGeom prst="rect">
            <a:avLst/>
          </a:prstGeom>
        </p:spPr>
      </p:pic>
      <p:sp>
        <p:nvSpPr>
          <p:cNvPr id="6" name="Bildeforklaring formet som et avrundet rektangel 5"/>
          <p:cNvSpPr/>
          <p:nvPr/>
        </p:nvSpPr>
        <p:spPr>
          <a:xfrm>
            <a:off x="5199387" y="1199183"/>
            <a:ext cx="3672408" cy="1152128"/>
          </a:xfrm>
          <a:prstGeom prst="wedgeRoundRectCallout">
            <a:avLst>
              <a:gd name="adj1" fmla="val -59139"/>
              <a:gd name="adj2" fmla="val -2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Hvem andre møter Kalle? Hvorfor møter han akkurat disse?   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Modeller er </a:t>
            </a:r>
            <a:r>
              <a:rPr lang="nb-NO" dirty="0" smtClean="0"/>
              <a:t>forenklinger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Musa, hamsteren, Askeladden og så videre er </a:t>
            </a:r>
            <a:r>
              <a:rPr lang="nb-NO" i="1" dirty="0" smtClean="0"/>
              <a:t>modeller</a:t>
            </a:r>
            <a:r>
              <a:rPr lang="nb-NO" dirty="0" smtClean="0"/>
              <a:t> av noe i kroppen, de viser oss noe om kroppen.</a:t>
            </a:r>
          </a:p>
          <a:p>
            <a:r>
              <a:rPr lang="nb-NO" dirty="0"/>
              <a:t>T</a:t>
            </a:r>
            <a:r>
              <a:rPr lang="nb-NO" dirty="0" smtClean="0"/>
              <a:t>egningene </a:t>
            </a:r>
            <a:r>
              <a:rPr lang="nb-NO" dirty="0"/>
              <a:t>av kroppen til Kalle er </a:t>
            </a:r>
            <a:r>
              <a:rPr lang="nb-NO" dirty="0" smtClean="0"/>
              <a:t>også modeller som får fram </a:t>
            </a:r>
            <a:r>
              <a:rPr lang="nb-NO" dirty="0"/>
              <a:t>noe riktig om hvordan kroppen er, mens andre ting blir feil. </a:t>
            </a:r>
            <a:endParaRPr lang="nb-NO" dirty="0" smtClean="0"/>
          </a:p>
          <a:p>
            <a:r>
              <a:rPr lang="nb-NO" dirty="0" smtClean="0"/>
              <a:t>Modeller er forenklinger </a:t>
            </a:r>
            <a:r>
              <a:rPr lang="nb-NO" dirty="0"/>
              <a:t>av virkeligheten.</a:t>
            </a:r>
          </a:p>
        </p:txBody>
      </p:sp>
    </p:spTree>
    <p:extLst>
      <p:ext uri="{BB962C8B-B14F-4D97-AF65-F5344CB8AC3E}">
        <p14:creationId xmlns:p14="http://schemas.microsoft.com/office/powerpoint/2010/main" val="36172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Flytskjema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8518" y="4999495"/>
            <a:ext cx="4838418" cy="1234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Vi </a:t>
            </a:r>
            <a:r>
              <a:rPr lang="nb-NO" dirty="0"/>
              <a:t>kan vise </a:t>
            </a:r>
            <a:r>
              <a:rPr lang="nb-NO" dirty="0" smtClean="0"/>
              <a:t>noe som skjer </a:t>
            </a:r>
            <a:r>
              <a:rPr lang="nb-NO" dirty="0"/>
              <a:t>ved å lage et flytskjema.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807143" y="1826147"/>
            <a:ext cx="19581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Vaffeljern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98518" y="3430575"/>
            <a:ext cx="17050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Kjøkkenmaskin </a:t>
            </a:r>
            <a:endParaRPr lang="nb-NO" dirty="0"/>
          </a:p>
        </p:txBody>
      </p:sp>
      <p:cxnSp>
        <p:nvCxnSpPr>
          <p:cNvPr id="13" name="Rett pil 13"/>
          <p:cNvCxnSpPr/>
          <p:nvPr/>
        </p:nvCxnSpPr>
        <p:spPr>
          <a:xfrm flipV="1">
            <a:off x="2518572" y="3615241"/>
            <a:ext cx="1129916" cy="223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4"/>
          <p:cNvCxnSpPr/>
          <p:nvPr/>
        </p:nvCxnSpPr>
        <p:spPr>
          <a:xfrm flipV="1">
            <a:off x="5652120" y="2195479"/>
            <a:ext cx="1044254" cy="12462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/>
          <p:cNvSpPr txBox="1"/>
          <p:nvPr/>
        </p:nvSpPr>
        <p:spPr>
          <a:xfrm>
            <a:off x="3974346" y="3441735"/>
            <a:ext cx="1519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Øse </a:t>
            </a:r>
            <a:endParaRPr lang="nb-NO" dirty="0"/>
          </a:p>
        </p:txBody>
      </p:sp>
      <p:cxnSp>
        <p:nvCxnSpPr>
          <p:cNvPr id="17" name="Rett pil 13"/>
          <p:cNvCxnSpPr/>
          <p:nvPr/>
        </p:nvCxnSpPr>
        <p:spPr>
          <a:xfrm>
            <a:off x="1403648" y="1916275"/>
            <a:ext cx="0" cy="12003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851084" y="98072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Inn</a:t>
            </a:r>
            <a:r>
              <a:rPr lang="nb-NO" dirty="0" smtClean="0"/>
              <a:t>: Mel, egg, sukker, melk osv.  </a:t>
            </a:r>
            <a:endParaRPr lang="nb-NO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619672" y="191627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Ingrediensene puttes oppi bakebollen og blandes. </a:t>
            </a:r>
            <a:endParaRPr lang="nb-NO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2347836" y="385452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Løfter passende røremengde med øsa. </a:t>
            </a:r>
            <a:endParaRPr lang="nb-NO" dirty="0"/>
          </a:p>
        </p:txBody>
      </p:sp>
      <p:sp>
        <p:nvSpPr>
          <p:cNvPr id="32" name="TekstSylinder 31"/>
          <p:cNvSpPr txBox="1"/>
          <p:nvPr/>
        </p:nvSpPr>
        <p:spPr>
          <a:xfrm>
            <a:off x="4449914" y="212785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Heller røra fra øsa i vaffeljernet.</a:t>
            </a:r>
            <a:endParaRPr lang="nb-NO" dirty="0"/>
          </a:p>
        </p:txBody>
      </p:sp>
      <p:sp>
        <p:nvSpPr>
          <p:cNvPr id="33" name="TekstSylinder 32"/>
          <p:cNvSpPr txBox="1"/>
          <p:nvPr/>
        </p:nvSpPr>
        <p:spPr>
          <a:xfrm>
            <a:off x="6696374" y="4509120"/>
            <a:ext cx="206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Ut</a:t>
            </a:r>
            <a:r>
              <a:rPr lang="nb-NO" dirty="0" smtClean="0"/>
              <a:t>: vafler </a:t>
            </a:r>
            <a:endParaRPr lang="nb-NO" dirty="0"/>
          </a:p>
        </p:txBody>
      </p:sp>
      <p:cxnSp>
        <p:nvCxnSpPr>
          <p:cNvPr id="34" name="Rett pil 14"/>
          <p:cNvCxnSpPr/>
          <p:nvPr/>
        </p:nvCxnSpPr>
        <p:spPr>
          <a:xfrm>
            <a:off x="7290233" y="2390471"/>
            <a:ext cx="18071" cy="17586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Sylinder 35"/>
          <p:cNvSpPr txBox="1"/>
          <p:nvPr/>
        </p:nvSpPr>
        <p:spPr>
          <a:xfrm>
            <a:off x="7524328" y="2774189"/>
            <a:ext cx="146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Stekte vafler tas ut av vaffeljernet.</a:t>
            </a:r>
            <a:endParaRPr lang="nb-NO" dirty="0"/>
          </a:p>
        </p:txBody>
      </p:sp>
      <p:cxnSp>
        <p:nvCxnSpPr>
          <p:cNvPr id="37" name="Rett pil 14"/>
          <p:cNvCxnSpPr/>
          <p:nvPr/>
        </p:nvCxnSpPr>
        <p:spPr>
          <a:xfrm>
            <a:off x="7524328" y="766823"/>
            <a:ext cx="0" cy="796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Sylinder 38"/>
          <p:cNvSpPr txBox="1"/>
          <p:nvPr/>
        </p:nvSpPr>
        <p:spPr>
          <a:xfrm>
            <a:off x="7639655" y="708512"/>
            <a:ext cx="123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Kobles til strøm, slå på. </a:t>
            </a:r>
            <a:endParaRPr lang="nb-NO" dirty="0"/>
          </a:p>
        </p:txBody>
      </p:sp>
      <p:sp>
        <p:nvSpPr>
          <p:cNvPr id="40" name="TekstSylinder 39"/>
          <p:cNvSpPr txBox="1"/>
          <p:nvPr/>
        </p:nvSpPr>
        <p:spPr>
          <a:xfrm>
            <a:off x="64201" y="2287615"/>
            <a:ext cx="123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Kobles til strøm, slå på. </a:t>
            </a:r>
            <a:endParaRPr lang="nb-NO" dirty="0"/>
          </a:p>
        </p:txBody>
      </p:sp>
      <p:cxnSp>
        <p:nvCxnSpPr>
          <p:cNvPr id="41" name="Rett pil 14"/>
          <p:cNvCxnSpPr/>
          <p:nvPr/>
        </p:nvCxnSpPr>
        <p:spPr>
          <a:xfrm>
            <a:off x="323528" y="3269775"/>
            <a:ext cx="290154" cy="431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1" grpId="0" animBg="1"/>
      <p:bldP spid="23" grpId="0"/>
      <p:bldP spid="28" grpId="0"/>
      <p:bldP spid="32" grpId="0"/>
      <p:bldP spid="33" grpId="0"/>
      <p:bldP spid="36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Side 4 og 5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11560" y="2348880"/>
            <a:ext cx="1440160" cy="369332"/>
          </a:xfrm>
          <a:prstGeom prst="rect">
            <a:avLst/>
          </a:prstGeom>
          <a:noFill/>
          <a:ln w="28575">
            <a:solidFill>
              <a:srgbClr val="018918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munnen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347864" y="3140968"/>
            <a:ext cx="1656184" cy="369332"/>
          </a:xfrm>
          <a:prstGeom prst="rect">
            <a:avLst/>
          </a:prstGeom>
          <a:noFill/>
          <a:ln w="28575">
            <a:solidFill>
              <a:srgbClr val="018918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tarmene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804248" y="2341752"/>
            <a:ext cx="1368152" cy="369332"/>
          </a:xfrm>
          <a:prstGeom prst="rect">
            <a:avLst/>
          </a:prstGeom>
          <a:noFill/>
          <a:ln w="28575">
            <a:solidFill>
              <a:srgbClr val="018918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blodet</a:t>
            </a:r>
            <a:endParaRPr lang="nb-NO" dirty="0"/>
          </a:p>
        </p:txBody>
      </p:sp>
      <p:cxnSp>
        <p:nvCxnSpPr>
          <p:cNvPr id="9" name="Rett pil 13"/>
          <p:cNvCxnSpPr/>
          <p:nvPr/>
        </p:nvCxnSpPr>
        <p:spPr>
          <a:xfrm>
            <a:off x="2267744" y="2711084"/>
            <a:ext cx="720080" cy="3764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3"/>
          <p:cNvCxnSpPr/>
          <p:nvPr/>
        </p:nvCxnSpPr>
        <p:spPr>
          <a:xfrm flipV="1">
            <a:off x="5724128" y="2849454"/>
            <a:ext cx="720080" cy="2380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115616" y="3140968"/>
            <a:ext cx="18722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Maten deles opp i mindre og mindre biter.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5724128" y="3325634"/>
            <a:ext cx="17641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De små bitene flytter seg over i blodet. 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6234</TotalTime>
  <Words>440</Words>
  <Application>Microsoft Office PowerPoint</Application>
  <PresentationFormat>Skjermfremvisning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Office-tema</vt:lpstr>
      <vt:lpstr>Økt 1</vt:lpstr>
      <vt:lpstr>Oppdraget </vt:lpstr>
      <vt:lpstr>Koble organ til aktivitet</vt:lpstr>
      <vt:lpstr>Økt 2</vt:lpstr>
      <vt:lpstr>Eksempel fra side 4</vt:lpstr>
      <vt:lpstr>Musa er liten – maten blir til små biter</vt:lpstr>
      <vt:lpstr>Modeller er forenklinger</vt:lpstr>
      <vt:lpstr>Flytskjema </vt:lpstr>
      <vt:lpstr>Side 4 og 5</vt:lpstr>
      <vt:lpstr>Økt 3</vt:lpstr>
      <vt:lpstr>Lage flytskjema</vt:lpstr>
      <vt:lpstr>Nøkkelsetninger</vt:lpstr>
      <vt:lpstr>Hva skjer hvis noe ikke virker?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1</dc:title>
  <dc:creator>Aud Ragnhild V K Skår</dc:creator>
  <cp:lastModifiedBy>Aud Ragnhild V K Skår</cp:lastModifiedBy>
  <cp:revision>23</cp:revision>
  <dcterms:created xsi:type="dcterms:W3CDTF">2019-11-25T15:57:12Z</dcterms:created>
  <dcterms:modified xsi:type="dcterms:W3CDTF">2020-06-02T08:10:07Z</dcterms:modified>
</cp:coreProperties>
</file>