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9" r:id="rId2"/>
    <p:sldId id="336" r:id="rId3"/>
    <p:sldId id="332" r:id="rId4"/>
    <p:sldId id="358" r:id="rId5"/>
    <p:sldId id="361" r:id="rId6"/>
    <p:sldId id="351" r:id="rId7"/>
    <p:sldId id="348" r:id="rId8"/>
    <p:sldId id="359" r:id="rId9"/>
    <p:sldId id="352" r:id="rId10"/>
    <p:sldId id="357" r:id="rId11"/>
    <p:sldId id="36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F5080E-A7E6-FADB-7044-88AA1AB73D31}" name="Maria Vetleseter Bøe" initials="MVB" userId="S::mariavet@uio.no::49aa581f-0e31-4414-bc2e-bf3ee4c490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Celine Aas" initials="CA" lastIdx="5" clrIdx="1">
    <p:extLst>
      <p:ext uri="{19B8F6BF-5375-455C-9EA6-DF929625EA0E}">
        <p15:presenceInfo xmlns:p15="http://schemas.microsoft.com/office/powerpoint/2012/main" userId="S::celineaa@uio.no::f9465f8d-bd98-4bd9-90d5-11deb68f070f" providerId="AD"/>
      </p:ext>
    </p:extLst>
  </p:cmAuthor>
  <p:cmAuthor id="3" name="Aud Ragnhild Skår" initials="ARS" lastIdx="4" clrIdx="2">
    <p:extLst>
      <p:ext uri="{19B8F6BF-5375-455C-9EA6-DF929625EA0E}">
        <p15:presenceInfo xmlns:p15="http://schemas.microsoft.com/office/powerpoint/2012/main" userId="S::audsk@uio.no::7388df45-53e5-46d9-9978-03708b9b2ae9" providerId="AD"/>
      </p:ext>
    </p:extLst>
  </p:cmAuthor>
  <p:cmAuthor id="4" name="Majken Korsager" initials="MK" lastIdx="1" clrIdx="3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  <a:srgbClr val="305D98"/>
    <a:srgbClr val="3A71B9"/>
    <a:srgbClr val="000000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3FE35-36C1-43C1-9E3C-DA1F010A6923}" v="252" dt="2024-09-18T13:45:2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6" autoAdjust="0"/>
    <p:restoredTop sz="88256" autoAdjust="0"/>
  </p:normalViewPr>
  <p:slideViewPr>
    <p:cSldViewPr snapToGrid="0">
      <p:cViewPr varScale="1">
        <p:scale>
          <a:sx n="66" d="100"/>
          <a:sy n="66" d="100"/>
        </p:scale>
        <p:origin x="72" y="780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4DE3FE35-36C1-43C1-9E3C-DA1F010A6923}"/>
    <pc:docChg chg="modSld">
      <pc:chgData name="Øystein Sørborg" userId="39616bf6-0567-4e85-bbad-c9e729b6e6cd" providerId="ADAL" clId="{4DE3FE35-36C1-43C1-9E3C-DA1F010A6923}" dt="2024-09-18T13:47:05.845" v="427" actId="790"/>
      <pc:docMkLst>
        <pc:docMk/>
      </pc:docMkLst>
      <pc:sldChg chg="modSp mod">
        <pc:chgData name="Øystein Sørborg" userId="39616bf6-0567-4e85-bbad-c9e729b6e6cd" providerId="ADAL" clId="{4DE3FE35-36C1-43C1-9E3C-DA1F010A6923}" dt="2024-09-18T13:32:06.527" v="17" actId="20577"/>
        <pc:sldMkLst>
          <pc:docMk/>
          <pc:sldMk cId="359577741" sldId="329"/>
        </pc:sldMkLst>
        <pc:spChg chg="mod">
          <ac:chgData name="Øystein Sørborg" userId="39616bf6-0567-4e85-bbad-c9e729b6e6cd" providerId="ADAL" clId="{4DE3FE35-36C1-43C1-9E3C-DA1F010A6923}" dt="2024-09-18T13:32:06.527" v="17" actId="20577"/>
          <ac:spMkLst>
            <pc:docMk/>
            <pc:sldMk cId="359577741" sldId="329"/>
            <ac:spMk id="4" creationId="{00000000-0000-0000-0000-000000000000}"/>
          </ac:spMkLst>
        </pc:spChg>
      </pc:sldChg>
      <pc:sldChg chg="modSp mod">
        <pc:chgData name="Øystein Sørborg" userId="39616bf6-0567-4e85-bbad-c9e729b6e6cd" providerId="ADAL" clId="{4DE3FE35-36C1-43C1-9E3C-DA1F010A6923}" dt="2024-09-18T13:35:36.288" v="115" actId="962"/>
        <pc:sldMkLst>
          <pc:docMk/>
          <pc:sldMk cId="2482229451" sldId="332"/>
        </pc:sldMkLst>
        <pc:spChg chg="mod">
          <ac:chgData name="Øystein Sørborg" userId="39616bf6-0567-4e85-bbad-c9e729b6e6cd" providerId="ADAL" clId="{4DE3FE35-36C1-43C1-9E3C-DA1F010A6923}" dt="2024-09-18T13:34:44.759" v="92" actId="20577"/>
          <ac:spMkLst>
            <pc:docMk/>
            <pc:sldMk cId="2482229451" sldId="332"/>
            <ac:spMk id="2" creationId="{FCD474C2-ADF4-4E33-AFEA-FAAC1DA17FB4}"/>
          </ac:spMkLst>
        </pc:spChg>
        <pc:spChg chg="mod">
          <ac:chgData name="Øystein Sørborg" userId="39616bf6-0567-4e85-bbad-c9e729b6e6cd" providerId="ADAL" clId="{4DE3FE35-36C1-43C1-9E3C-DA1F010A6923}" dt="2024-09-18T13:35:01.193" v="106" actId="20577"/>
          <ac:spMkLst>
            <pc:docMk/>
            <pc:sldMk cId="2482229451" sldId="332"/>
            <ac:spMk id="3" creationId="{09BDDDE6-7A53-DDB7-253A-E00D907D9668}"/>
          </ac:spMkLst>
        </pc:spChg>
        <pc:picChg chg="mod">
          <ac:chgData name="Øystein Sørborg" userId="39616bf6-0567-4e85-bbad-c9e729b6e6cd" providerId="ADAL" clId="{4DE3FE35-36C1-43C1-9E3C-DA1F010A6923}" dt="2024-09-18T13:35:36.288" v="115" actId="962"/>
          <ac:picMkLst>
            <pc:docMk/>
            <pc:sldMk cId="2482229451" sldId="332"/>
            <ac:picMk id="9" creationId="{65021EF1-0B3C-EA8F-2D04-4B8CB881B80A}"/>
          </ac:picMkLst>
        </pc:picChg>
      </pc:sldChg>
      <pc:sldChg chg="modSp mod">
        <pc:chgData name="Øystein Sørborg" userId="39616bf6-0567-4e85-bbad-c9e729b6e6cd" providerId="ADAL" clId="{4DE3FE35-36C1-43C1-9E3C-DA1F010A6923}" dt="2024-09-18T13:34:35.902" v="84" actId="20577"/>
        <pc:sldMkLst>
          <pc:docMk/>
          <pc:sldMk cId="1420682041" sldId="336"/>
        </pc:sldMkLst>
        <pc:spChg chg="mod">
          <ac:chgData name="Øystein Sørborg" userId="39616bf6-0567-4e85-bbad-c9e729b6e6cd" providerId="ADAL" clId="{4DE3FE35-36C1-43C1-9E3C-DA1F010A6923}" dt="2024-09-18T13:32:23.244" v="23" actId="20577"/>
          <ac:spMkLst>
            <pc:docMk/>
            <pc:sldMk cId="1420682041" sldId="336"/>
            <ac:spMk id="2" creationId="{5A24797A-2F2A-73C3-F7FB-255D692AF7DF}"/>
          </ac:spMkLst>
        </pc:spChg>
        <pc:spChg chg="mod">
          <ac:chgData name="Øystein Sørborg" userId="39616bf6-0567-4e85-bbad-c9e729b6e6cd" providerId="ADAL" clId="{4DE3FE35-36C1-43C1-9E3C-DA1F010A6923}" dt="2024-09-18T13:34:35.902" v="84" actId="20577"/>
          <ac:spMkLst>
            <pc:docMk/>
            <pc:sldMk cId="1420682041" sldId="336"/>
            <ac:spMk id="6" creationId="{1A83DB0E-2AF2-4807-B5C2-C723082AD45E}"/>
          </ac:spMkLst>
        </pc:spChg>
      </pc:sldChg>
      <pc:sldChg chg="modSp mod">
        <pc:chgData name="Øystein Sørborg" userId="39616bf6-0567-4e85-bbad-c9e729b6e6cd" providerId="ADAL" clId="{4DE3FE35-36C1-43C1-9E3C-DA1F010A6923}" dt="2024-09-18T13:41:34.630" v="276" actId="20577"/>
        <pc:sldMkLst>
          <pc:docMk/>
          <pc:sldMk cId="4132395419" sldId="348"/>
        </pc:sldMkLst>
        <pc:spChg chg="mod">
          <ac:chgData name="Øystein Sørborg" userId="39616bf6-0567-4e85-bbad-c9e729b6e6cd" providerId="ADAL" clId="{4DE3FE35-36C1-43C1-9E3C-DA1F010A6923}" dt="2024-09-18T13:40:32.260" v="206" actId="20577"/>
          <ac:spMkLst>
            <pc:docMk/>
            <pc:sldMk cId="4132395419" sldId="348"/>
            <ac:spMk id="2" creationId="{F1E08EB7-6DA7-63AA-7A28-0296D7D05F12}"/>
          </ac:spMkLst>
        </pc:spChg>
        <pc:spChg chg="mod">
          <ac:chgData name="Øystein Sørborg" userId="39616bf6-0567-4e85-bbad-c9e729b6e6cd" providerId="ADAL" clId="{4DE3FE35-36C1-43C1-9E3C-DA1F010A6923}" dt="2024-09-18T13:41:34.630" v="276" actId="20577"/>
          <ac:spMkLst>
            <pc:docMk/>
            <pc:sldMk cId="4132395419" sldId="348"/>
            <ac:spMk id="3" creationId="{CDAE6337-E440-45A6-077B-6E661E60CC8A}"/>
          </ac:spMkLst>
        </pc:spChg>
      </pc:sldChg>
      <pc:sldChg chg="modSp mod">
        <pc:chgData name="Øystein Sørborg" userId="39616bf6-0567-4e85-bbad-c9e729b6e6cd" providerId="ADAL" clId="{4DE3FE35-36C1-43C1-9E3C-DA1F010A6923}" dt="2024-09-18T13:40:16.976" v="202" actId="20577"/>
        <pc:sldMkLst>
          <pc:docMk/>
          <pc:sldMk cId="2473953217" sldId="351"/>
        </pc:sldMkLst>
        <pc:spChg chg="mod">
          <ac:chgData name="Øystein Sørborg" userId="39616bf6-0567-4e85-bbad-c9e729b6e6cd" providerId="ADAL" clId="{4DE3FE35-36C1-43C1-9E3C-DA1F010A6923}" dt="2024-09-18T13:40:04.268" v="192" actId="790"/>
          <ac:spMkLst>
            <pc:docMk/>
            <pc:sldMk cId="2473953217" sldId="351"/>
            <ac:spMk id="2" creationId="{1CAB9CE0-47D4-49D2-3AAA-D190328525E6}"/>
          </ac:spMkLst>
        </pc:spChg>
        <pc:spChg chg="mod">
          <ac:chgData name="Øystein Sørborg" userId="39616bf6-0567-4e85-bbad-c9e729b6e6cd" providerId="ADAL" clId="{4DE3FE35-36C1-43C1-9E3C-DA1F010A6923}" dt="2024-09-18T13:40:16.976" v="202" actId="20577"/>
          <ac:spMkLst>
            <pc:docMk/>
            <pc:sldMk cId="2473953217" sldId="351"/>
            <ac:spMk id="9" creationId="{E03ED778-12C2-8E5E-C7AD-FF942762DB9C}"/>
          </ac:spMkLst>
        </pc:spChg>
      </pc:sldChg>
      <pc:sldChg chg="modSp mod">
        <pc:chgData name="Øystein Sørborg" userId="39616bf6-0567-4e85-bbad-c9e729b6e6cd" providerId="ADAL" clId="{4DE3FE35-36C1-43C1-9E3C-DA1F010A6923}" dt="2024-09-18T13:45:38.306" v="386" actId="790"/>
        <pc:sldMkLst>
          <pc:docMk/>
          <pc:sldMk cId="2829572649" sldId="352"/>
        </pc:sldMkLst>
        <pc:spChg chg="mod">
          <ac:chgData name="Øystein Sørborg" userId="39616bf6-0567-4e85-bbad-c9e729b6e6cd" providerId="ADAL" clId="{4DE3FE35-36C1-43C1-9E3C-DA1F010A6923}" dt="2024-09-18T13:45:38.306" v="386" actId="790"/>
          <ac:spMkLst>
            <pc:docMk/>
            <pc:sldMk cId="2829572649" sldId="352"/>
            <ac:spMk id="2" creationId="{F1E08EB7-6DA7-63AA-7A28-0296D7D05F12}"/>
          </ac:spMkLst>
        </pc:spChg>
        <pc:spChg chg="mod">
          <ac:chgData name="Øystein Sørborg" userId="39616bf6-0567-4e85-bbad-c9e729b6e6cd" providerId="ADAL" clId="{4DE3FE35-36C1-43C1-9E3C-DA1F010A6923}" dt="2024-09-18T13:45:38.306" v="386" actId="790"/>
          <ac:spMkLst>
            <pc:docMk/>
            <pc:sldMk cId="2829572649" sldId="352"/>
            <ac:spMk id="3" creationId="{BB08ADAE-93EE-6570-FB0D-B36D49C9EC2F}"/>
          </ac:spMkLst>
        </pc:spChg>
        <pc:spChg chg="mod">
          <ac:chgData name="Øystein Sørborg" userId="39616bf6-0567-4e85-bbad-c9e729b6e6cd" providerId="ADAL" clId="{4DE3FE35-36C1-43C1-9E3C-DA1F010A6923}" dt="2024-09-18T13:45:38.306" v="386" actId="790"/>
          <ac:spMkLst>
            <pc:docMk/>
            <pc:sldMk cId="2829572649" sldId="352"/>
            <ac:spMk id="5" creationId="{00000000-0000-0000-0000-000000000000}"/>
          </ac:spMkLst>
        </pc:spChg>
        <pc:spChg chg="mod">
          <ac:chgData name="Øystein Sørborg" userId="39616bf6-0567-4e85-bbad-c9e729b6e6cd" providerId="ADAL" clId="{4DE3FE35-36C1-43C1-9E3C-DA1F010A6923}" dt="2024-09-18T13:45:38.306" v="386" actId="790"/>
          <ac:spMkLst>
            <pc:docMk/>
            <pc:sldMk cId="2829572649" sldId="352"/>
            <ac:spMk id="10" creationId="{0E9B6458-B4F3-F803-4C58-3B60D0E53C43}"/>
          </ac:spMkLst>
        </pc:spChg>
      </pc:sldChg>
      <pc:sldChg chg="modSp mod">
        <pc:chgData name="Øystein Sørborg" userId="39616bf6-0567-4e85-bbad-c9e729b6e6cd" providerId="ADAL" clId="{4DE3FE35-36C1-43C1-9E3C-DA1F010A6923}" dt="2024-09-18T13:46:45.919" v="421" actId="790"/>
        <pc:sldMkLst>
          <pc:docMk/>
          <pc:sldMk cId="3870840088" sldId="357"/>
        </pc:sldMkLst>
        <pc:spChg chg="mod">
          <ac:chgData name="Øystein Sørborg" userId="39616bf6-0567-4e85-bbad-c9e729b6e6cd" providerId="ADAL" clId="{4DE3FE35-36C1-43C1-9E3C-DA1F010A6923}" dt="2024-09-18T13:46:45.919" v="421" actId="790"/>
          <ac:spMkLst>
            <pc:docMk/>
            <pc:sldMk cId="3870840088" sldId="357"/>
            <ac:spMk id="2" creationId="{C63DE2B4-8EB2-915B-0E6A-072BA1DDF44A}"/>
          </ac:spMkLst>
        </pc:spChg>
        <pc:spChg chg="mod">
          <ac:chgData name="Øystein Sørborg" userId="39616bf6-0567-4e85-bbad-c9e729b6e6cd" providerId="ADAL" clId="{4DE3FE35-36C1-43C1-9E3C-DA1F010A6923}" dt="2024-09-18T13:46:45.919" v="421" actId="790"/>
          <ac:spMkLst>
            <pc:docMk/>
            <pc:sldMk cId="3870840088" sldId="357"/>
            <ac:spMk id="3" creationId="{9DC7C982-5505-11A5-3637-9AF6E0D285C3}"/>
          </ac:spMkLst>
        </pc:spChg>
        <pc:spChg chg="mod">
          <ac:chgData name="Øystein Sørborg" userId="39616bf6-0567-4e85-bbad-c9e729b6e6cd" providerId="ADAL" clId="{4DE3FE35-36C1-43C1-9E3C-DA1F010A6923}" dt="2024-09-18T13:46:45.919" v="421" actId="790"/>
          <ac:spMkLst>
            <pc:docMk/>
            <pc:sldMk cId="3870840088" sldId="357"/>
            <ac:spMk id="7" creationId="{00000000-0000-0000-0000-000000000000}"/>
          </ac:spMkLst>
        </pc:spChg>
        <pc:spChg chg="mod">
          <ac:chgData name="Øystein Sørborg" userId="39616bf6-0567-4e85-bbad-c9e729b6e6cd" providerId="ADAL" clId="{4DE3FE35-36C1-43C1-9E3C-DA1F010A6923}" dt="2024-09-18T13:46:45.919" v="421" actId="790"/>
          <ac:spMkLst>
            <pc:docMk/>
            <pc:sldMk cId="3870840088" sldId="357"/>
            <ac:spMk id="8" creationId="{00000000-0000-0000-0000-000000000000}"/>
          </ac:spMkLst>
        </pc:spChg>
      </pc:sldChg>
      <pc:sldChg chg="modSp mod">
        <pc:chgData name="Øystein Sørborg" userId="39616bf6-0567-4e85-bbad-c9e729b6e6cd" providerId="ADAL" clId="{4DE3FE35-36C1-43C1-9E3C-DA1F010A6923}" dt="2024-09-18T13:35:48.682" v="121" actId="20577"/>
        <pc:sldMkLst>
          <pc:docMk/>
          <pc:sldMk cId="1768910950" sldId="358"/>
        </pc:sldMkLst>
        <pc:spChg chg="mod">
          <ac:chgData name="Øystein Sørborg" userId="39616bf6-0567-4e85-bbad-c9e729b6e6cd" providerId="ADAL" clId="{4DE3FE35-36C1-43C1-9E3C-DA1F010A6923}" dt="2024-09-18T13:35:48.682" v="121" actId="20577"/>
          <ac:spMkLst>
            <pc:docMk/>
            <pc:sldMk cId="1768910950" sldId="358"/>
            <ac:spMk id="2" creationId="{24471032-88BC-114E-CBEE-4DB5200843D4}"/>
          </ac:spMkLst>
        </pc:spChg>
      </pc:sldChg>
      <pc:sldChg chg="modSp mod">
        <pc:chgData name="Øystein Sørborg" userId="39616bf6-0567-4e85-bbad-c9e729b6e6cd" providerId="ADAL" clId="{4DE3FE35-36C1-43C1-9E3C-DA1F010A6923}" dt="2024-09-18T13:43:33.094" v="354" actId="6549"/>
        <pc:sldMkLst>
          <pc:docMk/>
          <pc:sldMk cId="2709198084" sldId="359"/>
        </pc:sldMkLst>
        <pc:spChg chg="mod">
          <ac:chgData name="Øystein Sørborg" userId="39616bf6-0567-4e85-bbad-c9e729b6e6cd" providerId="ADAL" clId="{4DE3FE35-36C1-43C1-9E3C-DA1F010A6923}" dt="2024-09-18T13:42:33.946" v="286" actId="20577"/>
          <ac:spMkLst>
            <pc:docMk/>
            <pc:sldMk cId="2709198084" sldId="359"/>
            <ac:spMk id="2" creationId="{F56C5E78-41A6-35C6-EEA4-89C827BCA65E}"/>
          </ac:spMkLst>
        </pc:spChg>
        <pc:spChg chg="mod">
          <ac:chgData name="Øystein Sørborg" userId="39616bf6-0567-4e85-bbad-c9e729b6e6cd" providerId="ADAL" clId="{4DE3FE35-36C1-43C1-9E3C-DA1F010A6923}" dt="2024-09-18T13:43:19.887" v="339" actId="14100"/>
          <ac:spMkLst>
            <pc:docMk/>
            <pc:sldMk cId="2709198084" sldId="359"/>
            <ac:spMk id="3" creationId="{E599ADC0-7363-6434-9063-B2A171B00FB7}"/>
          </ac:spMkLst>
        </pc:spChg>
        <pc:spChg chg="mod">
          <ac:chgData name="Øystein Sørborg" userId="39616bf6-0567-4e85-bbad-c9e729b6e6cd" providerId="ADAL" clId="{4DE3FE35-36C1-43C1-9E3C-DA1F010A6923}" dt="2024-09-18T13:43:33.094" v="354" actId="6549"/>
          <ac:spMkLst>
            <pc:docMk/>
            <pc:sldMk cId="2709198084" sldId="359"/>
            <ac:spMk id="5" creationId="{0E9B6458-B4F3-F803-4C58-3B60D0E53C43}"/>
          </ac:spMkLst>
        </pc:spChg>
      </pc:sldChg>
      <pc:sldChg chg="modSp mod">
        <pc:chgData name="Øystein Sørborg" userId="39616bf6-0567-4e85-bbad-c9e729b6e6cd" providerId="ADAL" clId="{4DE3FE35-36C1-43C1-9E3C-DA1F010A6923}" dt="2024-09-18T13:38:27.835" v="146" actId="20577"/>
        <pc:sldMkLst>
          <pc:docMk/>
          <pc:sldMk cId="47669515" sldId="361"/>
        </pc:sldMkLst>
        <pc:spChg chg="mod">
          <ac:chgData name="Øystein Sørborg" userId="39616bf6-0567-4e85-bbad-c9e729b6e6cd" providerId="ADAL" clId="{4DE3FE35-36C1-43C1-9E3C-DA1F010A6923}" dt="2024-09-18T13:38:27.835" v="146" actId="20577"/>
          <ac:spMkLst>
            <pc:docMk/>
            <pc:sldMk cId="47669515" sldId="361"/>
            <ac:spMk id="2" creationId="{FCD474C2-ADF4-4E33-AFEA-FAAC1DA17FB4}"/>
          </ac:spMkLst>
        </pc:spChg>
        <pc:spChg chg="mod">
          <ac:chgData name="Øystein Sørborg" userId="39616bf6-0567-4e85-bbad-c9e729b6e6cd" providerId="ADAL" clId="{4DE3FE35-36C1-43C1-9E3C-DA1F010A6923}" dt="2024-09-18T13:38:24.485" v="145" actId="790"/>
          <ac:spMkLst>
            <pc:docMk/>
            <pc:sldMk cId="47669515" sldId="361"/>
            <ac:spMk id="3" creationId="{09BDDDE6-7A53-DDB7-253A-E00D907D9668}"/>
          </ac:spMkLst>
        </pc:spChg>
      </pc:sldChg>
      <pc:sldChg chg="modSp mod">
        <pc:chgData name="Øystein Sørborg" userId="39616bf6-0567-4e85-bbad-c9e729b6e6cd" providerId="ADAL" clId="{4DE3FE35-36C1-43C1-9E3C-DA1F010A6923}" dt="2024-09-18T13:47:05.845" v="427" actId="790"/>
        <pc:sldMkLst>
          <pc:docMk/>
          <pc:sldMk cId="3305741827" sldId="362"/>
        </pc:sldMkLst>
        <pc:spChg chg="mod">
          <ac:chgData name="Øystein Sørborg" userId="39616bf6-0567-4e85-bbad-c9e729b6e6cd" providerId="ADAL" clId="{4DE3FE35-36C1-43C1-9E3C-DA1F010A6923}" dt="2024-09-18T13:47:05.845" v="427" actId="790"/>
          <ac:spMkLst>
            <pc:docMk/>
            <pc:sldMk cId="3305741827" sldId="362"/>
            <ac:spMk id="5" creationId="{5EA10449-C806-6722-AE2D-D5BDF5DBA2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https://tv.nrk.no/se?v=MSUE11000513</a:t>
            </a:r>
            <a:br>
              <a:rPr lang="nb-NO" dirty="0"/>
            </a:br>
            <a:r>
              <a:rPr lang="nb-NO" dirty="0"/>
              <a:t>Se til 09:55.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6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2min </a:t>
            </a:r>
            <a:r>
              <a:rPr lang="en-US" dirty="0" err="1"/>
              <a:t>og</a:t>
            </a:r>
            <a:r>
              <a:rPr lang="en-US" dirty="0"/>
              <a:t> 19s. </a:t>
            </a:r>
            <a:r>
              <a:rPr lang="nb-NO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https://youtu.be/yqHiShYGkZQ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5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38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70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Du krymper mens du står oppreist. Når du ligger i noen timer, fylles lommene mellom ryggvirvlene seg opp igjen med væske. </a:t>
            </a:r>
          </a:p>
          <a:p>
            <a:r>
              <a:rPr lang="nb-NO" noProof="0" dirty="0"/>
              <a:t>Astronautene får tilbake sin vanlige høyde (krymper), etter en tid nede på jorda igjen.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83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9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UvXmRDwE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qHiShYGkZ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337" y="640080"/>
            <a:ext cx="441984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sz="4800" dirty="0"/>
              <a:t>Korleis trenar astronautar når dei kjem tilbake?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stronaut som går på månen. Foto">
            <a:extLst>
              <a:ext uri="{FF2B5EF4-FFF2-40B4-BE49-F238E27FC236}">
                <a16:creationId xmlns:a16="http://schemas.microsoft.com/office/drawing/2014/main" id="{FC0596B3-B8B5-F1EF-B4C8-AAC82359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E2B4-8EB2-915B-0E6A-072BA1DD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Forsking i på romstasjonen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C982-5505-11A5-3637-9AF6E0D28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95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0" i="0" dirty="0">
                <a:solidFill>
                  <a:srgbClr val="333333"/>
                </a:solidFill>
                <a:effectLst/>
              </a:rPr>
              <a:t>Sjå filmen A Laboratory in Space.</a:t>
            </a:r>
          </a:p>
          <a:p>
            <a:pPr marL="0" indent="0">
              <a:buNone/>
            </a:pPr>
            <a:r>
              <a:rPr lang="nn-NO" sz="2200" b="0" i="0" dirty="0">
                <a:solidFill>
                  <a:srgbClr val="333333"/>
                </a:solidFill>
                <a:effectLst/>
              </a:rPr>
              <a:t>Finn minst eitt eksempel på</a:t>
            </a:r>
            <a:r>
              <a:rPr lang="nn-NO" sz="2200" dirty="0">
                <a:solidFill>
                  <a:srgbClr val="333333"/>
                </a:solidFill>
              </a:rPr>
              <a:t>:</a:t>
            </a:r>
            <a:endParaRPr lang="nn-NO" sz="2200" b="0" i="0" dirty="0">
              <a:solidFill>
                <a:srgbClr val="333333"/>
              </a:solidFill>
              <a:effectLst/>
            </a:endParaRPr>
          </a:p>
          <a:p>
            <a:r>
              <a:rPr lang="nn-NO" sz="2200" dirty="0">
                <a:solidFill>
                  <a:srgbClr val="333333"/>
                </a:solidFill>
              </a:rPr>
              <a:t>kva astronautane undersøkjer mens dei er på romstasjonen</a:t>
            </a:r>
          </a:p>
          <a:p>
            <a:r>
              <a:rPr lang="nn-NO" sz="2200" dirty="0">
                <a:solidFill>
                  <a:srgbClr val="333333"/>
                </a:solidFill>
              </a:rPr>
              <a:t>kva forskinga på stasjonen har bidratt til </a:t>
            </a:r>
            <a:endParaRPr lang="nn-NO" sz="22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br>
              <a:rPr lang="nn-NO" sz="2200" b="0" i="0" dirty="0">
                <a:solidFill>
                  <a:srgbClr val="333333"/>
                </a:solidFill>
                <a:effectLst/>
                <a:latin typeface="__Roboto_9cc70f"/>
              </a:rPr>
            </a:br>
            <a:endParaRPr lang="nn-NO" sz="2200" dirty="0"/>
          </a:p>
        </p:txBody>
      </p:sp>
      <p:pic>
        <p:nvPicPr>
          <p:cNvPr id="6" name="Picture 5" descr="Skjermdump fra video som viser romstasjonen som svever over jorda. Foto">
            <a:hlinkClick r:id="rId3"/>
            <a:extLst>
              <a:ext uri="{FF2B5EF4-FFF2-40B4-BE49-F238E27FC236}">
                <a16:creationId xmlns:a16="http://schemas.microsoft.com/office/drawing/2014/main" id="{697C8CF1-C69C-27C6-E158-931F447B5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661" y="1825625"/>
            <a:ext cx="6381296" cy="3602460"/>
          </a:xfrm>
          <a:prstGeom prst="rect">
            <a:avLst/>
          </a:prstGeom>
        </p:spPr>
      </p:pic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20773" y="2878974"/>
            <a:ext cx="1736203" cy="1495762"/>
            <a:chOff x="5254906" y="4893463"/>
            <a:chExt cx="1736203" cy="1495762"/>
          </a:xfrm>
        </p:grpSpPr>
        <p:sp>
          <p:nvSpPr>
            <p:cNvPr id="7" name="Oval 6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8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A10449-C806-6722-AE2D-D5BDF5DBA2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8640" y="2441193"/>
            <a:ext cx="6549081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2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 er det viktigaste eller mest spennande du har lært i denne økta?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53B94-E6EE-9781-9D5F-DCAAFD2ED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03" y="1859608"/>
            <a:ext cx="2444060" cy="224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4797A-2F2A-73C3-F7FB-255D692A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05" y="-1464824"/>
            <a:ext cx="10515600" cy="1325563"/>
          </a:xfrm>
        </p:spPr>
        <p:txBody>
          <a:bodyPr/>
          <a:lstStyle/>
          <a:p>
            <a:r>
              <a:rPr lang="nn-NO" dirty="0"/>
              <a:t>Kvifor trene?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rson som gjør yoga på stranda.">
            <a:extLst>
              <a:ext uri="{FF2B5EF4-FFF2-40B4-BE49-F238E27FC236}">
                <a16:creationId xmlns:a16="http://schemas.microsoft.com/office/drawing/2014/main" id="{EBE17AD9-1FCD-A8D5-2218-FA528EEC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r="344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1A83DB0E-2AF2-4807-B5C2-C723082A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679" y="666044"/>
            <a:ext cx="4393209" cy="3126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No har de prøvd nokre av øvingane som astronautar gjer når dei kjem tilbake frå verdsrommet.</a:t>
            </a:r>
            <a:br>
              <a:rPr lang="nn-NO" sz="2200" dirty="0">
                <a:ea typeface="Calibri" panose="020F0502020204030204" pitchFamily="34" charset="0"/>
              </a:rPr>
            </a:br>
            <a:endParaRPr lang="nn-NO" sz="2200" dirty="0"/>
          </a:p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Tenk-par-del:</a:t>
            </a:r>
          </a:p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Kva skjedde då de gjorde same øving fleire gonger?</a:t>
            </a:r>
            <a:endParaRPr lang="nn-NO" sz="2200" dirty="0"/>
          </a:p>
          <a:p>
            <a:pPr marL="0" indent="0">
              <a:buNone/>
            </a:pPr>
            <a:r>
              <a:rPr lang="nn-NO" sz="2200" dirty="0"/>
              <a:t>Sjå på tidene de noterte ute.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87B91-B21F-4FE7-D1B1-B78B530C7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23" y="4071397"/>
            <a:ext cx="2445782" cy="224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64150" cy="1899912"/>
          </a:xfrm>
        </p:spPr>
        <p:txBody>
          <a:bodyPr>
            <a:noAutofit/>
          </a:bodyPr>
          <a:lstStyle/>
          <a:p>
            <a:r>
              <a:rPr lang="nn-NO" sz="3400" dirty="0">
                <a:effectLst/>
              </a:rPr>
              <a:t>Kvifor er det viktig for astronautar å trene opp balansen igjen?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21EF1-0B3C-EA8F-2D04-4B8CB881B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4" b="1115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Først må vi sjå litt nærare på omgrepet «vektlausheit» (mikrogravitasjon).</a:t>
            </a:r>
            <a:endParaRPr lang="nn-NO" sz="2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22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stasjonen med jorda i bakgrunnen under. Foto">
            <a:hlinkClick r:id="rId3"/>
            <a:extLst>
              <a:ext uri="{FF2B5EF4-FFF2-40B4-BE49-F238E27FC236}">
                <a16:creationId xmlns:a16="http://schemas.microsoft.com/office/drawing/2014/main" id="{DA06FA30-106F-F6FC-DA80-2A075ECC9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" t="2939" r="1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71032-88BC-114E-CBEE-4DB52008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900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Kva er mikrogravitasjon («</a:t>
            </a:r>
            <a:r>
              <a:rPr lang="nb-NO" dirty="0" err="1">
                <a:solidFill>
                  <a:schemeClr val="bg1"/>
                </a:solidFill>
              </a:rPr>
              <a:t>vektlausheit</a:t>
            </a:r>
            <a:r>
              <a:rPr lang="nb-NO" dirty="0">
                <a:solidFill>
                  <a:schemeClr val="bg1"/>
                </a:solidFill>
              </a:rPr>
              <a:t>»)?</a:t>
            </a:r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4906" y="4893463"/>
            <a:ext cx="1736203" cy="1495762"/>
            <a:chOff x="5254906" y="4893463"/>
            <a:chExt cx="1736203" cy="1495762"/>
          </a:xfrm>
        </p:grpSpPr>
        <p:sp>
          <p:nvSpPr>
            <p:cNvPr id="6" name="Oval 5">
              <a:hlinkClick r:id="rId3"/>
            </p:cNvPr>
            <p:cNvSpPr/>
            <p:nvPr/>
          </p:nvSpPr>
          <p:spPr>
            <a:xfrm>
              <a:off x="5254906" y="4893463"/>
              <a:ext cx="1736203" cy="1495762"/>
            </a:xfrm>
            <a:prstGeom prst="ellipse">
              <a:avLst/>
            </a:prstGeom>
            <a:solidFill>
              <a:srgbClr val="000000">
                <a:alpha val="27843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5858500" y="5246358"/>
              <a:ext cx="806807" cy="789972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</p:spTree>
    <p:extLst>
      <p:ext uri="{BB962C8B-B14F-4D97-AF65-F5344CB8AC3E}">
        <p14:creationId xmlns:p14="http://schemas.microsoft.com/office/powerpoint/2010/main" val="176891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stronaut utenfor romstasjonen med jorda i bakgrunnen.">
            <a:extLst>
              <a:ext uri="{FF2B5EF4-FFF2-40B4-BE49-F238E27FC236}">
                <a16:creationId xmlns:a16="http://schemas.microsoft.com/office/drawing/2014/main" id="{DA1420B2-4C09-27FD-DB16-B85C0812A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 b="23314"/>
          <a:stretch/>
        </p:blipFill>
        <p:spPr>
          <a:xfrm>
            <a:off x="3240910" y="10"/>
            <a:ext cx="8951087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D474C2-ADF4-4E33-AFEA-FAAC1DA1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6" y="365125"/>
            <a:ext cx="3822189" cy="1899912"/>
          </a:xfrm>
        </p:spPr>
        <p:txBody>
          <a:bodyPr>
            <a:normAutofit/>
          </a:bodyPr>
          <a:lstStyle/>
          <a:p>
            <a:r>
              <a:rPr lang="nn-NO" sz="4000" dirty="0"/>
              <a:t>K</a:t>
            </a:r>
            <a:r>
              <a:rPr lang="nn-NO" sz="4000" dirty="0">
                <a:effectLst/>
              </a:rPr>
              <a:t>va skjer med kroppen i verdsrommet?</a:t>
            </a:r>
            <a:endParaRPr lang="nn-NO" sz="4000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DDE6-7A53-DDB7-253A-E00D907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26" y="2425963"/>
            <a:ext cx="3696675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I verdsrommet vil ikkje balanseorganet i øyret verke som det skal.   </a:t>
            </a:r>
          </a:p>
          <a:p>
            <a:pPr marL="0" indent="0">
              <a:buNone/>
            </a:pPr>
            <a:r>
              <a:rPr lang="nn-NO" sz="2200" dirty="0"/>
              <a:t>Astronautar blir derfor ofte svimle når dei kjem tilbake til jorda, og må trene opp balansen. 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4766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9CE0-47D4-49D2-3AAA-D1903285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nn-NO" sz="3600" dirty="0"/>
              <a:t>Korleis er kjensla av å vere vektlaus?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3ED778-12C2-8E5E-C7AD-FF942762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319286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Jobb i par.</a:t>
            </a:r>
          </a:p>
          <a:p>
            <a:pPr marL="0" indent="0">
              <a:buNone/>
            </a:pPr>
            <a:r>
              <a:rPr lang="nn-NO" sz="2200" dirty="0"/>
              <a:t>Den eine skal stå med armane ned langs sida og prøve å presse armane oppover, mens den andre held igjen i 10 sekund. </a:t>
            </a:r>
          </a:p>
          <a:p>
            <a:pPr marL="0" indent="0">
              <a:buNone/>
            </a:pPr>
            <a:r>
              <a:rPr lang="nn-NO" sz="2200" dirty="0"/>
              <a:t>Kva skjer når armane blir «slopne fri»?</a:t>
            </a:r>
          </a:p>
          <a:p>
            <a:pPr marL="0" indent="0">
              <a:buNone/>
            </a:pPr>
            <a:r>
              <a:rPr lang="nn-NO" sz="2200" dirty="0"/>
              <a:t>Bytt roller og gjenta.</a:t>
            </a:r>
          </a:p>
        </p:txBody>
      </p:sp>
      <p:pic>
        <p:nvPicPr>
          <p:cNvPr id="5" name="Content Placeholder 4" descr="A group of bubbles in the air&#10;&#10;Description automatically generated">
            <a:extLst>
              <a:ext uri="{FF2B5EF4-FFF2-40B4-BE49-F238E27FC236}">
                <a16:creationId xmlns:a16="http://schemas.microsoft.com/office/drawing/2014/main" id="{E4C9C636-1051-FDD8-B57A-33E1DD97E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2682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or fallskjermgruppe i luften">
            <a:extLst>
              <a:ext uri="{FF2B5EF4-FFF2-40B4-BE49-F238E27FC236}">
                <a16:creationId xmlns:a16="http://schemas.microsoft.com/office/drawing/2014/main" id="{6F57D526-C54D-A118-0A4D-4DAEEDD5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" r="273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n-NO" sz="4000" dirty="0"/>
              <a:t>Tyngdekrafta trekkjer oss ned mot jorda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6337-E440-45A6-077B-6E661E6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 opplevde no kjensla av at armane var «vektlause». Det kan likne kjensla astronautane har når dei er på romstasjonen.</a:t>
            </a:r>
          </a:p>
          <a:p>
            <a:pPr marL="0" indent="0">
              <a:buNone/>
            </a:pPr>
            <a:r>
              <a:rPr lang="nn-NO" sz="2200" dirty="0"/>
              <a:t>Når astronautane kjem tilbake til jorda, kjennes kvar rørsle veldig tung, heilt til dei har vendt seg til tyngdekrafta </a:t>
            </a:r>
            <a:r>
              <a:rPr lang="nn-NO" sz="2000" dirty="0"/>
              <a:t>igjen.  </a:t>
            </a:r>
          </a:p>
          <a:p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41323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doing a hand stand on a rock&#10;&#10;Description automatically generated">
            <a:extLst>
              <a:ext uri="{FF2B5EF4-FFF2-40B4-BE49-F238E27FC236}">
                <a16:creationId xmlns:a16="http://schemas.microsoft.com/office/drawing/2014/main" id="{610DE139-4EA6-28C5-4312-5D44AC83EE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2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C5E78-41A6-35C6-EEA4-89C827BC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bg1"/>
                </a:solidFill>
                <a:effectLst/>
              </a:rPr>
              <a:t>Korleis kan vi trene balanse?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ADC0-7363-6434-9063-B2A171B00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03843" cy="229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>
                <a:solidFill>
                  <a:schemeClr val="bg1"/>
                </a:solidFill>
                <a:effectLst>
                  <a:glow rad="101600">
                    <a:srgbClr val="00599D"/>
                  </a:glow>
                </a:effectLst>
              </a:rPr>
              <a:t>Når astronautane kjem tilbake til jorda, må hjernen deira på nytt lære korleis han skal bruke informasjonen frå auga, balanseorgana i det indre øyret og musklane, for å kontrollere kroppsrørslene. </a:t>
            </a:r>
          </a:p>
        </p:txBody>
      </p:sp>
      <p:sp>
        <p:nvSpPr>
          <p:cNvPr id="5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456255" y="4505412"/>
            <a:ext cx="4114067" cy="1987463"/>
          </a:xfrm>
          <a:prstGeom prst="wedgeEllipseCallout">
            <a:avLst>
              <a:gd name="adj1" fmla="val 60188"/>
              <a:gd name="adj2" fmla="val 1737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2200" dirty="0"/>
              <a:t>Det gjer dei ved å trene ulike balanseøvingar, slike som de prøvde ute i starten av økta.</a:t>
            </a:r>
          </a:p>
        </p:txBody>
      </p:sp>
    </p:spTree>
    <p:extLst>
      <p:ext uri="{BB962C8B-B14F-4D97-AF65-F5344CB8AC3E}">
        <p14:creationId xmlns:p14="http://schemas.microsoft.com/office/powerpoint/2010/main" val="2709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Picture 5" descr="An astronaut in space above the earth&#10;&#10;Description automatically generated">
            <a:extLst>
              <a:ext uri="{FF2B5EF4-FFF2-40B4-BE49-F238E27FC236}">
                <a16:creationId xmlns:a16="http://schemas.microsoft.com/office/drawing/2014/main" id="{2C271A7B-8DBB-6D51-BF32-B64590FA5B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" b="1"/>
          <a:stretch/>
        </p:blipFill>
        <p:spPr>
          <a:xfrm>
            <a:off x="1" y="9"/>
            <a:ext cx="9980026" cy="70781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08EB7-6DA7-63AA-7A28-0296D7D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n-NO" sz="4000" dirty="0"/>
              <a:t>Visste du at …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9B6458-B4F3-F803-4C58-3B60D0E53C43}"/>
              </a:ext>
            </a:extLst>
          </p:cNvPr>
          <p:cNvSpPr/>
          <p:nvPr/>
        </p:nvSpPr>
        <p:spPr>
          <a:xfrm>
            <a:off x="7168443" y="3521515"/>
            <a:ext cx="4850765" cy="1987463"/>
          </a:xfrm>
          <a:prstGeom prst="wedgeEllipseCallout">
            <a:avLst>
              <a:gd name="adj1" fmla="val -1581"/>
              <a:gd name="adj2" fmla="val -77505"/>
            </a:avLst>
          </a:prstGeom>
          <a:solidFill>
            <a:srgbClr val="305D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n-NO" sz="2200" dirty="0"/>
              <a:t>Det er fordi dei små lommene mellom ryggvirvlane ikkje blir pressa saman slik dei gjer nede på jorda.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B08ADAE-93EE-6570-FB0D-B36D49C9EC2F}"/>
              </a:ext>
            </a:extLst>
          </p:cNvPr>
          <p:cNvSpPr/>
          <p:nvPr/>
        </p:nvSpPr>
        <p:spPr>
          <a:xfrm>
            <a:off x="880533" y="4680220"/>
            <a:ext cx="4074744" cy="1485961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rgbClr val="0070C0"/>
                </a:solidFill>
              </a:rPr>
              <a:t>Kva meir undersøkjer astronautane mens dei er på romstasjonen?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4719" y="2011680"/>
            <a:ext cx="4554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Astronautar kan bli fleire centimeter lengre mens dei er i verdsrommet.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82957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6898</TotalTime>
  <Words>452</Words>
  <Application>Microsoft Office PowerPoint</Application>
  <PresentationFormat>Widescreen</PresentationFormat>
  <Paragraphs>45</Paragraphs>
  <Slides>11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__Roboto_9cc70f</vt:lpstr>
      <vt:lpstr>Arial</vt:lpstr>
      <vt:lpstr>Calibri</vt:lpstr>
      <vt:lpstr>Calibri Light</vt:lpstr>
      <vt:lpstr>Times New Roman</vt:lpstr>
      <vt:lpstr>Office Theme</vt:lpstr>
      <vt:lpstr>Korleis trenar astronautar når dei kjem tilbake?</vt:lpstr>
      <vt:lpstr>Kvifor trene?</vt:lpstr>
      <vt:lpstr>Kvifor er det viktig for astronautar å trene opp balansen igjen?</vt:lpstr>
      <vt:lpstr>Kva er mikrogravitasjon («vektlausheit»)?</vt:lpstr>
      <vt:lpstr>Kva skjer med kroppen i verdsrommet?</vt:lpstr>
      <vt:lpstr>Korleis er kjensla av å vere vektlaus?</vt:lpstr>
      <vt:lpstr>Tyngdekrafta trekkjer oss ned mot jorda</vt:lpstr>
      <vt:lpstr>Korleis kan vi trene balanse?</vt:lpstr>
      <vt:lpstr>Visste du at …</vt:lpstr>
      <vt:lpstr>Forsking i på romstasjonen</vt:lpstr>
      <vt:lpstr>Kva er det viktigaste eller mest spennande du har lært i denne økta?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245</cp:revision>
  <dcterms:created xsi:type="dcterms:W3CDTF">2020-07-27T11:27:57Z</dcterms:created>
  <dcterms:modified xsi:type="dcterms:W3CDTF">2024-09-18T13:47:07Z</dcterms:modified>
</cp:coreProperties>
</file>