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7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38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32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29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60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63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38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7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31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66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7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969D-5CC4-499E-ABA4-B0086FF5A659}" type="datetimeFigureOut">
              <a:rPr lang="nb-NO" smtClean="0"/>
              <a:t>21.10.2019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55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13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4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5" name="TextBox 31"/>
          <p:cNvSpPr txBox="1"/>
          <p:nvPr/>
        </p:nvSpPr>
        <p:spPr>
          <a:xfrm>
            <a:off x="1055924" y="291032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6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7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8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9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5158" y="414935"/>
            <a:ext cx="1395663" cy="1395663"/>
          </a:xfrm>
          <a:prstGeom prst="rect">
            <a:avLst/>
          </a:prstGeom>
        </p:spPr>
      </p:pic>
      <p:pic>
        <p:nvPicPr>
          <p:cNvPr id="22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204" y="375708"/>
            <a:ext cx="1222647" cy="1474113"/>
          </a:xfrm>
          <a:prstGeom prst="rect">
            <a:avLst/>
          </a:prstGeom>
        </p:spPr>
      </p:pic>
      <p:pic>
        <p:nvPicPr>
          <p:cNvPr id="23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93" y="2688826"/>
            <a:ext cx="2120793" cy="1413862"/>
          </a:xfrm>
          <a:prstGeom prst="rect">
            <a:avLst/>
          </a:prstGeom>
        </p:spPr>
      </p:pic>
      <p:pic>
        <p:nvPicPr>
          <p:cNvPr id="24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01" y="2713850"/>
            <a:ext cx="2046514" cy="1363810"/>
          </a:xfrm>
          <a:prstGeom prst="rect">
            <a:avLst/>
          </a:prstGeom>
        </p:spPr>
      </p:pic>
      <p:pic>
        <p:nvPicPr>
          <p:cNvPr id="27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10" y="4951580"/>
            <a:ext cx="2181497" cy="1454331"/>
          </a:xfrm>
          <a:prstGeom prst="rect">
            <a:avLst/>
          </a:prstGeom>
        </p:spPr>
      </p:pic>
      <p:sp>
        <p:nvSpPr>
          <p:cNvPr id="2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9" name="Bilde 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62" t="32098" r="1558" b="2271"/>
          <a:stretch/>
        </p:blipFill>
        <p:spPr>
          <a:xfrm>
            <a:off x="6562286" y="4951580"/>
            <a:ext cx="2100498" cy="1563567"/>
          </a:xfrm>
          <a:prstGeom prst="rect">
            <a:avLst/>
          </a:prstGeom>
        </p:spPr>
      </p:pic>
      <p:pic>
        <p:nvPicPr>
          <p:cNvPr id="3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53" y="2792376"/>
            <a:ext cx="1810143" cy="1206762"/>
          </a:xfrm>
          <a:prstGeom prst="rect">
            <a:avLst/>
          </a:prstGeom>
        </p:spPr>
      </p:pic>
      <p:pic>
        <p:nvPicPr>
          <p:cNvPr id="31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17" y="4970218"/>
            <a:ext cx="1235870" cy="1526289"/>
          </a:xfrm>
          <a:prstGeom prst="rect">
            <a:avLst/>
          </a:prstGeom>
        </p:spPr>
      </p:pic>
      <p:pic>
        <p:nvPicPr>
          <p:cNvPr id="32" name="Bild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75" y="316122"/>
            <a:ext cx="1455126" cy="159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0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8" name="TextBox 31"/>
          <p:cNvSpPr txBox="1"/>
          <p:nvPr/>
        </p:nvSpPr>
        <p:spPr>
          <a:xfrm>
            <a:off x="1055924" y="291032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TextBox 25"/>
          <p:cNvSpPr txBox="1"/>
          <p:nvPr/>
        </p:nvSpPr>
        <p:spPr>
          <a:xfrm>
            <a:off x="330926" y="853624"/>
            <a:ext cx="305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Gjennomsiktig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4" name="TextBox 2"/>
          <p:cNvSpPr txBox="1"/>
          <p:nvPr/>
        </p:nvSpPr>
        <p:spPr>
          <a:xfrm>
            <a:off x="844467" y="3136615"/>
            <a:ext cx="1458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Bøyelig</a:t>
            </a:r>
            <a:endParaRPr lang="nb-NO" sz="3200" dirty="0"/>
          </a:p>
        </p:txBody>
      </p:sp>
      <p:sp>
        <p:nvSpPr>
          <p:cNvPr id="55" name="TextBox 35"/>
          <p:cNvSpPr txBox="1"/>
          <p:nvPr/>
        </p:nvSpPr>
        <p:spPr>
          <a:xfrm>
            <a:off x="6992739" y="5419603"/>
            <a:ext cx="1974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</a:t>
            </a:r>
            <a:r>
              <a:rPr lang="nb-NO" sz="3200" dirty="0" smtClean="0"/>
              <a:t>Glatt</a:t>
            </a:r>
            <a:endParaRPr lang="nb-NO" sz="3200" dirty="0"/>
          </a:p>
        </p:txBody>
      </p:sp>
      <p:sp>
        <p:nvSpPr>
          <p:cNvPr id="56" name="TextBox 32"/>
          <p:cNvSpPr txBox="1"/>
          <p:nvPr/>
        </p:nvSpPr>
        <p:spPr>
          <a:xfrm>
            <a:off x="3842573" y="886322"/>
            <a:ext cx="155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Rund</a:t>
            </a:r>
            <a:endParaRPr lang="nb-NO" sz="3200" dirty="0"/>
          </a:p>
        </p:txBody>
      </p:sp>
      <p:sp>
        <p:nvSpPr>
          <p:cNvPr id="57" name="TextBox 28"/>
          <p:cNvSpPr txBox="1"/>
          <p:nvPr/>
        </p:nvSpPr>
        <p:spPr>
          <a:xfrm>
            <a:off x="6792870" y="918187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 Lett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8" name="TextBox 27"/>
          <p:cNvSpPr txBox="1"/>
          <p:nvPr/>
        </p:nvSpPr>
        <p:spPr>
          <a:xfrm>
            <a:off x="3842573" y="3065770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Hard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9" name="TextBox 26"/>
          <p:cNvSpPr txBox="1"/>
          <p:nvPr/>
        </p:nvSpPr>
        <p:spPr>
          <a:xfrm>
            <a:off x="6869370" y="3060363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</a:t>
            </a:r>
            <a:r>
              <a:rPr lang="nb-NO" sz="3200" dirty="0" smtClean="0"/>
              <a:t>Lang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61" name="TextBox 4"/>
          <p:cNvSpPr txBox="1"/>
          <p:nvPr/>
        </p:nvSpPr>
        <p:spPr>
          <a:xfrm>
            <a:off x="3920559" y="5419603"/>
            <a:ext cx="152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Myk</a:t>
            </a:r>
            <a:endParaRPr lang="nb-NO" sz="3200" dirty="0"/>
          </a:p>
        </p:txBody>
      </p:sp>
      <p:sp>
        <p:nvSpPr>
          <p:cNvPr id="62" name="TextBox 50"/>
          <p:cNvSpPr txBox="1"/>
          <p:nvPr/>
        </p:nvSpPr>
        <p:spPr>
          <a:xfrm>
            <a:off x="668935" y="5445358"/>
            <a:ext cx="194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Vanntett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56105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Skjermfremvisning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1</cp:revision>
  <dcterms:created xsi:type="dcterms:W3CDTF">2019-10-21T08:32:21Z</dcterms:created>
  <dcterms:modified xsi:type="dcterms:W3CDTF">2019-10-21T08:41:10Z</dcterms:modified>
</cp:coreProperties>
</file>