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ubik" panose="020B0604020202020204" charset="-79"/>
      <p:regular r:id="rId15"/>
      <p:bold r:id="rId16"/>
      <p:italic r:id="rId17"/>
      <p:boldItalic r:id="rId18"/>
    </p:embeddedFont>
    <p:embeddedFont>
      <p:font typeface="Rubik SemiBold" panose="020B0604020202020204" charset="-79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0056D7"/>
    <a:srgbClr val="C60000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1FA630-A87A-46E1-8CB8-A09B4DA4CF18}">
  <a:tblStyle styleId="{A91FA630-A87A-46E1-8CB8-A09B4DA4CF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45" autoAdjust="0"/>
  </p:normalViewPr>
  <p:slideViewPr>
    <p:cSldViewPr snapToGrid="0">
      <p:cViewPr varScale="1">
        <p:scale>
          <a:sx n="139" d="100"/>
          <a:sy n="139" d="100"/>
        </p:scale>
        <p:origin x="79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2c2f2a20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2c2f2a202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2c2f2a20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02c2f2a20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2c2f2a202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02c2f2a202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2c2f2a20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02c2f2a202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2c2f2a202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02c2f2a202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2c2f2a202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2c2f2a202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6036A-A12D-2085-B9BF-F58447F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15677B-9110-7953-F753-FFAFEC78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8FAEB0-51CB-0382-ED42-33D1BABE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73AA-EC9E-4798-BC01-25923B33526F}" type="datetimeFigureOut">
              <a:rPr lang="nb-NO" smtClean="0"/>
              <a:t>26.06.2024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D5A94A-0472-1874-0B1E-68003B3D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5C0EA-E14E-DF21-9B00-C9B34B2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FC83-CBDC-4D4D-BC06-71530646B2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09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r.no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 idx="4294967295"/>
          </p:nvPr>
        </p:nvSpPr>
        <p:spPr>
          <a:xfrm>
            <a:off x="2491839" y="1920325"/>
            <a:ext cx="4061700" cy="1169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ubik SemiBold"/>
                <a:ea typeface="Rubik SemiBold"/>
                <a:cs typeface="Rubik SemiBold"/>
                <a:sym typeface="Rubik SemiBold"/>
              </a:rPr>
              <a:t>Hvilke klær passer til hvilket vær?</a:t>
            </a:r>
            <a:endParaRPr kumimoji="0" lang="nb-NO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pic>
        <p:nvPicPr>
          <p:cNvPr id="136" name="Google Shape;13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167" y="3619171"/>
            <a:ext cx="866224" cy="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439" y="2593664"/>
            <a:ext cx="1030200" cy="10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619" y="3753429"/>
            <a:ext cx="991301" cy="4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75815" b="50000"/>
          <a:stretch/>
        </p:blipFill>
        <p:spPr>
          <a:xfrm>
            <a:off x="7260379" y="657955"/>
            <a:ext cx="1030200" cy="15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3045" t="63786" r="21274"/>
          <a:stretch/>
        </p:blipFill>
        <p:spPr>
          <a:xfrm>
            <a:off x="475515" y="1713939"/>
            <a:ext cx="1116878" cy="15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6452" y="793496"/>
            <a:ext cx="784530" cy="8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5CD2D51-E030-5368-F53C-B1BCFD8ED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78" t="78408" r="64231"/>
          <a:stretch/>
        </p:blipFill>
        <p:spPr>
          <a:xfrm>
            <a:off x="1941993" y="3199048"/>
            <a:ext cx="858006" cy="119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95F1B-6EF4-031E-BE2C-F0FD3983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0" y="445024"/>
            <a:ext cx="8296519" cy="597963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Rubik" panose="020B0604020202020204" charset="-79"/>
                <a:cs typeface="Rubik" panose="020B0604020202020204" charset="-79"/>
              </a:rPr>
              <a:t>Sjekk været på </a:t>
            </a:r>
            <a:r>
              <a:rPr lang="nb-NO" dirty="0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yr.no</a:t>
            </a:r>
            <a:r>
              <a:rPr lang="nb-NO" dirty="0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</a:p>
        </p:txBody>
      </p:sp>
      <p:pic>
        <p:nvPicPr>
          <p:cNvPr id="7" name="Bilde 6" descr="Skjermdump fra yr.no">
            <a:extLst>
              <a:ext uri="{FF2B5EF4-FFF2-40B4-BE49-F238E27FC236}">
                <a16:creationId xmlns:a16="http://schemas.microsoft.com/office/drawing/2014/main" id="{7633A4C0-FD93-A492-D014-8B29F2E7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" y="1319213"/>
            <a:ext cx="8072438" cy="2296836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03FB2C3-499B-87BE-2CD1-EE76ABFF6477}"/>
              </a:ext>
            </a:extLst>
          </p:cNvPr>
          <p:cNvSpPr/>
          <p:nvPr/>
        </p:nvSpPr>
        <p:spPr>
          <a:xfrm>
            <a:off x="535782" y="3814763"/>
            <a:ext cx="1200150" cy="671513"/>
          </a:xfrm>
          <a:prstGeom prst="wedgeRoundRectCallout">
            <a:avLst>
              <a:gd name="adj1" fmla="val -11404"/>
              <a:gd name="adj2" fmla="val -11358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Vær-symbol 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55E6FE12-7BDD-39C1-F3FF-09FF9DEC83FC}"/>
              </a:ext>
            </a:extLst>
          </p:cNvPr>
          <p:cNvSpPr/>
          <p:nvPr/>
        </p:nvSpPr>
        <p:spPr>
          <a:xfrm>
            <a:off x="1821657" y="3814763"/>
            <a:ext cx="1522266" cy="671513"/>
          </a:xfrm>
          <a:prstGeom prst="wedgeRoundRectCallout">
            <a:avLst>
              <a:gd name="adj1" fmla="val -52485"/>
              <a:gd name="adj2" fmla="val -117843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Luft-temperatur 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6744D1FE-4F7B-B2C9-3679-EB10FAA287F9}"/>
              </a:ext>
            </a:extLst>
          </p:cNvPr>
          <p:cNvSpPr/>
          <p:nvPr/>
        </p:nvSpPr>
        <p:spPr>
          <a:xfrm>
            <a:off x="3429648" y="3814761"/>
            <a:ext cx="1522266" cy="671513"/>
          </a:xfrm>
          <a:prstGeom prst="wedgeRoundRectCallout">
            <a:avLst>
              <a:gd name="adj1" fmla="val -95188"/>
              <a:gd name="adj2" fmla="val -118875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Følt temperatur 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6B122A0C-C58D-C066-C746-C090D166476C}"/>
              </a:ext>
            </a:extLst>
          </p:cNvPr>
          <p:cNvSpPr/>
          <p:nvPr/>
        </p:nvSpPr>
        <p:spPr>
          <a:xfrm>
            <a:off x="5037639" y="3814761"/>
            <a:ext cx="1279384" cy="671513"/>
          </a:xfrm>
          <a:prstGeom prst="wedgeRoundRectCallout">
            <a:avLst>
              <a:gd name="adj1" fmla="val -154698"/>
              <a:gd name="adj2" fmla="val -12741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Nedbør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BECEEF7C-BB35-A241-DD5A-AD27FF903B06}"/>
              </a:ext>
            </a:extLst>
          </p:cNvPr>
          <p:cNvSpPr/>
          <p:nvPr/>
        </p:nvSpPr>
        <p:spPr>
          <a:xfrm>
            <a:off x="6402748" y="3814761"/>
            <a:ext cx="1417062" cy="671513"/>
          </a:xfrm>
          <a:prstGeom prst="wedgeRoundRectCallout">
            <a:avLst>
              <a:gd name="adj1" fmla="val -153407"/>
              <a:gd name="adj2" fmla="val -145632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Vind og vindkast</a:t>
            </a:r>
            <a:endParaRPr lang="nb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58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6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Hvilke klær kan passe til hvilket vær?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p27" descr="Værsymbol med sky og sn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731" y="988193"/>
            <a:ext cx="672835" cy="67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7627220" y="8772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6" name="Google Shape;176;p27" descr="Værsymbol med s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1873106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7627223" y="1706028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-15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7" descr="Værsymbol med sky og reg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731" y="2603416"/>
            <a:ext cx="672836" cy="70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636670" y="25470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10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8" name="Google Shape;168;p27" descr="Værsymbol med so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3506984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7636670" y="338814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0" name="Google Shape;170;p27" descr="Værsymbol med sol bak s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9416" y="4246164"/>
            <a:ext cx="722176" cy="7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636684" y="410481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27"/>
          <p:cNvSpPr/>
          <p:nvPr/>
        </p:nvSpPr>
        <p:spPr>
          <a:xfrm rot="1204">
            <a:off x="1118025" y="1181150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Shorts</a:t>
            </a:r>
            <a:endParaRPr sz="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8" name="Google Shape;158;p27" descr="Strek som går fra shorts til sol."/>
          <p:cNvCxnSpPr/>
          <p:nvPr/>
        </p:nvCxnSpPr>
        <p:spPr>
          <a:xfrm>
            <a:off x="3668550" y="1560500"/>
            <a:ext cx="2965800" cy="20625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/>
          <p:nvPr/>
        </p:nvSpPr>
        <p:spPr>
          <a:xfrm rot="1204">
            <a:off x="1139100" y="19317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Ullundertøy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79" name="Google Shape;179;p27" descr="Strek til værsymbol med snø og-5 °C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 rot="10800000" flipH="1">
            <a:off x="3691558" y="1537995"/>
            <a:ext cx="2913600" cy="6672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" name="Google Shape;155;p27" descr="Strek som går fra ullundertøy til snøsymbol."/>
          <p:cNvCxnSpPr>
            <a:cxnSpLocks/>
            <a:stCxn id="156" idx="3"/>
          </p:cNvCxnSpPr>
          <p:nvPr/>
        </p:nvCxnSpPr>
        <p:spPr>
          <a:xfrm>
            <a:off x="3707175" y="2212163"/>
            <a:ext cx="2883000" cy="33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27"/>
          <p:cNvSpPr/>
          <p:nvPr/>
        </p:nvSpPr>
        <p:spPr>
          <a:xfrm rot="1204">
            <a:off x="1139100" y="27006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Regnjakke, regn- bukse og støvler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1" name="Google Shape;161;p27" descr="Strek som går fra regnjakke, regnbukse og støvler til regnsymbol."/>
          <p:cNvCxnSpPr>
            <a:cxnSpLocks/>
            <a:stCxn id="162" idx="3"/>
          </p:cNvCxnSpPr>
          <p:nvPr/>
        </p:nvCxnSpPr>
        <p:spPr>
          <a:xfrm flipV="1">
            <a:off x="3545075" y="3033875"/>
            <a:ext cx="3045100" cy="38803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27"/>
          <p:cNvSpPr/>
          <p:nvPr/>
        </p:nvSpPr>
        <p:spPr>
          <a:xfrm rot="1204">
            <a:off x="1139100" y="351156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Lue, skjerf                    og votter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9" name="Google Shape;159;p27" descr="Strek som går fra lue, skjerf og votter til snøsymbol."/>
          <p:cNvCxnSpPr/>
          <p:nvPr/>
        </p:nvCxnSpPr>
        <p:spPr>
          <a:xfrm rot="10800000" flipH="1">
            <a:off x="3772485" y="1545627"/>
            <a:ext cx="2862300" cy="20466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27" descr="Strek mellom lue, skjerf og votter og sol og -15 °C "/>
          <p:cNvCxnSpPr/>
          <p:nvPr/>
        </p:nvCxnSpPr>
        <p:spPr>
          <a:xfrm rot="10800000" flipH="1">
            <a:off x="3705777" y="2207368"/>
            <a:ext cx="2841600" cy="141630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Google Shape;147;p27"/>
          <p:cNvSpPr/>
          <p:nvPr/>
        </p:nvSpPr>
        <p:spPr>
          <a:xfrm rot="1204">
            <a:off x="1118025" y="43225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Vanlig genser og bukse</a:t>
            </a:r>
            <a:endParaRPr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0" name="Google Shape;160;p27" descr="Strek som går fra vanlig genser og bukse til sol-/skysymbol."/>
          <p:cNvCxnSpPr/>
          <p:nvPr/>
        </p:nvCxnSpPr>
        <p:spPr>
          <a:xfrm>
            <a:off x="3687678" y="4620367"/>
            <a:ext cx="2902800" cy="0"/>
          </a:xfrm>
          <a:prstGeom prst="straightConnector1">
            <a:avLst/>
          </a:prstGeom>
          <a:noFill/>
          <a:ln w="28575" cap="flat" cmpd="sng">
            <a:solidFill>
              <a:srgbClr val="DAECF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3" name="Google Shape;16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8951" t="69142" r="3110" b="8902"/>
          <a:stretch/>
        </p:blipFill>
        <p:spPr>
          <a:xfrm>
            <a:off x="2750696" y="1262231"/>
            <a:ext cx="532099" cy="47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767" t="8223" r="2717" b="37850"/>
          <a:stretch/>
        </p:blipFill>
        <p:spPr>
          <a:xfrm>
            <a:off x="2944533" y="2503963"/>
            <a:ext cx="600542" cy="113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9461" t="60976" b="1904"/>
          <a:stretch/>
        </p:blipFill>
        <p:spPr>
          <a:xfrm>
            <a:off x="2336702" y="3359660"/>
            <a:ext cx="844618" cy="91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3045" t="63786" r="21274"/>
          <a:stretch/>
        </p:blipFill>
        <p:spPr>
          <a:xfrm>
            <a:off x="3553141" y="4124568"/>
            <a:ext cx="631762" cy="87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62" t="24679" r="86541" b="46048"/>
          <a:stretch/>
        </p:blipFill>
        <p:spPr>
          <a:xfrm>
            <a:off x="3141865" y="1673475"/>
            <a:ext cx="653261" cy="93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4984" t="29494" r="952" b="45429"/>
          <a:stretch/>
        </p:blipFill>
        <p:spPr>
          <a:xfrm>
            <a:off x="2372046" y="1929685"/>
            <a:ext cx="980074" cy="61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59403-3647-2312-45A0-443111A5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78" t="78408" r="64231"/>
          <a:stretch/>
        </p:blipFill>
        <p:spPr>
          <a:xfrm>
            <a:off x="3526994" y="2851655"/>
            <a:ext cx="351403" cy="4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8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Klær er laget av ulike materialer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28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se og kjennes forskjellig ut. Vi sier at de har ulike </a:t>
            </a: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egenskaper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Materialer kan for eksempel ha disse egenskapene: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 også når det er vått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tørker raskt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6054000" y="1221400"/>
            <a:ext cx="20403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Tenk-par-del: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Hvilke egenskaper tror du ull har?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0" name="Google Shape;19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Klær er laget av ulike materialer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29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se og kjennes forskjellig ut. Vi sier at de har ulike </a:t>
            </a:r>
            <a:r>
              <a:rPr lang="no" sz="15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egenskaper</a:t>
            </a: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Materialer kan for eksempel ha disse egenskapene: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holder på varme også når det er vått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tørker raskt</a:t>
            </a:r>
            <a:endParaRPr sz="15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5548450" y="1221400"/>
            <a:ext cx="27192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Se om dere finner en lapp på klærne som sier hva slags materiale de er laget av.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6776850" y="3057150"/>
            <a:ext cx="1853100" cy="19530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Kjenn på ett av klesplaggene. Diskuter hvilke egenskaper dere mener dette plagget har.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628650" y="-792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Hvordan lese av tabellen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204" name="Google Shape;204;p30"/>
          <p:cNvGraphicFramePr/>
          <p:nvPr>
            <p:extLst>
              <p:ext uri="{D42A27DB-BD31-4B8C-83A1-F6EECF244321}">
                <p14:modId xmlns:p14="http://schemas.microsoft.com/office/powerpoint/2010/main" val="1256357051"/>
              </p:ext>
            </p:extLst>
          </p:nvPr>
        </p:nvGraphicFramePr>
        <p:xfrm>
          <a:off x="775250" y="538750"/>
          <a:ext cx="7600800" cy="4305000"/>
        </p:xfrm>
        <a:graphic>
          <a:graphicData uri="http://schemas.openxmlformats.org/drawingml/2006/table">
            <a:tbl>
              <a:tblPr>
                <a:noFill/>
                <a:tableStyleId>{A91FA630-A87A-46E1-8CB8-A09B4DA4CF18}</a:tableStyleId>
              </a:tblPr>
              <a:tblGrid>
                <a:gridCol w="12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Holder godt på varme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Holder på varme også når det er vått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Vindtett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Vanntett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Tørker raskt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Bomull</a:t>
                      </a:r>
                      <a:endParaRPr sz="1100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Ull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Fleece (polyester)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Gore-Tex / gummi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Dun (boblestoff)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7" name="Google Shape;207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7;p30">
            <a:extLst>
              <a:ext uri="{FF2B5EF4-FFF2-40B4-BE49-F238E27FC236}">
                <a16:creationId xmlns:a16="http://schemas.microsoft.com/office/drawing/2014/main" id="{89993D6E-CDB8-6D34-8037-B79FBB34A2B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7;p30">
            <a:extLst>
              <a:ext uri="{FF2B5EF4-FFF2-40B4-BE49-F238E27FC236}">
                <a16:creationId xmlns:a16="http://schemas.microsoft.com/office/drawing/2014/main" id="{96AA2237-8FD4-A811-D08A-83B1E786254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7;p30">
            <a:extLst>
              <a:ext uri="{FF2B5EF4-FFF2-40B4-BE49-F238E27FC236}">
                <a16:creationId xmlns:a16="http://schemas.microsoft.com/office/drawing/2014/main" id="{03A71CAE-ADC1-090C-D402-FD81584FA26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0">
            <a:extLst>
              <a:ext uri="{FF2B5EF4-FFF2-40B4-BE49-F238E27FC236}">
                <a16:creationId xmlns:a16="http://schemas.microsoft.com/office/drawing/2014/main" id="{AF085FF8-53CE-474A-C483-43B4F1CFAD1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140600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7;p30">
            <a:extLst>
              <a:ext uri="{FF2B5EF4-FFF2-40B4-BE49-F238E27FC236}">
                <a16:creationId xmlns:a16="http://schemas.microsoft.com/office/drawing/2014/main" id="{22A8AFD0-9912-C547-50CB-2A1037A58DA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4" y="20852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30">
            <a:extLst>
              <a:ext uri="{FF2B5EF4-FFF2-40B4-BE49-F238E27FC236}">
                <a16:creationId xmlns:a16="http://schemas.microsoft.com/office/drawing/2014/main" id="{D02F0A1D-4A1D-CADE-70E8-45C67B1CA1CA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3755406" y="2085241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7;p30">
            <a:extLst>
              <a:ext uri="{FF2B5EF4-FFF2-40B4-BE49-F238E27FC236}">
                <a16:creationId xmlns:a16="http://schemas.microsoft.com/office/drawing/2014/main" id="{B8EE9414-D910-D0BE-4970-239CF9A085E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19250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7;p30">
            <a:extLst>
              <a:ext uri="{FF2B5EF4-FFF2-40B4-BE49-F238E27FC236}">
                <a16:creationId xmlns:a16="http://schemas.microsoft.com/office/drawing/2014/main" id="{55C6D9A1-5E1A-1A4C-807D-F930F840C40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17730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7;p30">
            <a:extLst>
              <a:ext uri="{FF2B5EF4-FFF2-40B4-BE49-F238E27FC236}">
                <a16:creationId xmlns:a16="http://schemas.microsoft.com/office/drawing/2014/main" id="{004BB0B2-0F86-8D3D-408E-D95CC649295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2174634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30">
            <a:extLst>
              <a:ext uri="{FF2B5EF4-FFF2-40B4-BE49-F238E27FC236}">
                <a16:creationId xmlns:a16="http://schemas.microsoft.com/office/drawing/2014/main" id="{BC7AFE3D-5B81-2438-56F2-1BE7AEF4125C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30">
            <a:extLst>
              <a:ext uri="{FF2B5EF4-FFF2-40B4-BE49-F238E27FC236}">
                <a16:creationId xmlns:a16="http://schemas.microsoft.com/office/drawing/2014/main" id="{B16A1D16-1504-616C-85E3-7B1B2BFB3C7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4928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7;p30">
            <a:extLst>
              <a:ext uri="{FF2B5EF4-FFF2-40B4-BE49-F238E27FC236}">
                <a16:creationId xmlns:a16="http://schemas.microsoft.com/office/drawing/2014/main" id="{C793D209-E0C4-9C33-F9D3-7314AABA65F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86988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7;p30">
            <a:extLst>
              <a:ext uri="{FF2B5EF4-FFF2-40B4-BE49-F238E27FC236}">
                <a16:creationId xmlns:a16="http://schemas.microsoft.com/office/drawing/2014/main" id="{7F83CD57-66F6-8A74-BAC0-7EF170EC798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07;p30">
            <a:extLst>
              <a:ext uri="{FF2B5EF4-FFF2-40B4-BE49-F238E27FC236}">
                <a16:creationId xmlns:a16="http://schemas.microsoft.com/office/drawing/2014/main" id="{77711C2A-5C3C-2D6A-6766-856F1AE27AD8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7509060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7;p30">
            <a:extLst>
              <a:ext uri="{FF2B5EF4-FFF2-40B4-BE49-F238E27FC236}">
                <a16:creationId xmlns:a16="http://schemas.microsoft.com/office/drawing/2014/main" id="{AD1BE19A-D750-5ED9-3E3F-CE41B98AF53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3" y="3512588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7;p30">
            <a:extLst>
              <a:ext uri="{FF2B5EF4-FFF2-40B4-BE49-F238E27FC236}">
                <a16:creationId xmlns:a16="http://schemas.microsoft.com/office/drawing/2014/main" id="{5537D5C8-13EA-B19F-6992-F2CEFD01304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07;p30">
            <a:extLst>
              <a:ext uri="{FF2B5EF4-FFF2-40B4-BE49-F238E27FC236}">
                <a16:creationId xmlns:a16="http://schemas.microsoft.com/office/drawing/2014/main" id="{26DF7DCC-D62D-0F7D-A28D-442B50100A3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4980005" y="349807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07;p30">
            <a:extLst>
              <a:ext uri="{FF2B5EF4-FFF2-40B4-BE49-F238E27FC236}">
                <a16:creationId xmlns:a16="http://schemas.microsoft.com/office/drawing/2014/main" id="{27051058-789A-59D9-4A2C-68991429FB2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6304346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7;p30">
            <a:extLst>
              <a:ext uri="{FF2B5EF4-FFF2-40B4-BE49-F238E27FC236}">
                <a16:creationId xmlns:a16="http://schemas.microsoft.com/office/drawing/2014/main" id="{AAADDF45-E792-D65E-8B50-8D9F4C146D0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09060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7;p30">
            <a:extLst>
              <a:ext uri="{FF2B5EF4-FFF2-40B4-BE49-F238E27FC236}">
                <a16:creationId xmlns:a16="http://schemas.microsoft.com/office/drawing/2014/main" id="{59260B60-59B5-8BD6-951E-C16B6873D8DF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13810" y="409403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30">
            <a:extLst>
              <a:ext uri="{FF2B5EF4-FFF2-40B4-BE49-F238E27FC236}">
                <a16:creationId xmlns:a16="http://schemas.microsoft.com/office/drawing/2014/main" id="{8A281EEC-050F-FF3F-42C1-A0622E36A78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55915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7;p30">
            <a:extLst>
              <a:ext uri="{FF2B5EF4-FFF2-40B4-BE49-F238E27FC236}">
                <a16:creationId xmlns:a16="http://schemas.microsoft.com/office/drawing/2014/main" id="{9E00EA84-AE62-39C1-2B40-225E96D9559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5400000">
            <a:off x="5009220" y="420490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7;p30">
            <a:extLst>
              <a:ext uri="{FF2B5EF4-FFF2-40B4-BE49-F238E27FC236}">
                <a16:creationId xmlns:a16="http://schemas.microsoft.com/office/drawing/2014/main" id="{1663C731-6451-AB59-4F20-782D04B5261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4346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7;p30">
            <a:extLst>
              <a:ext uri="{FF2B5EF4-FFF2-40B4-BE49-F238E27FC236}">
                <a16:creationId xmlns:a16="http://schemas.microsoft.com/office/drawing/2014/main" id="{AB81BBD0-A101-64A4-EED5-95A7E380C25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4178130"/>
            <a:ext cx="361484" cy="432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21149581">
            <a:off x="276105" y="301212"/>
            <a:ext cx="2152693" cy="297906"/>
          </a:xfrm>
          <a:prstGeom prst="roundRect">
            <a:avLst>
              <a:gd name="adj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MATERIALTABELL</a:t>
            </a:r>
            <a:endParaRPr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 descr="Bilde av asfaltvei med mye regn."/>
          <p:cNvPicPr preferRelativeResize="0"/>
          <p:nvPr/>
        </p:nvPicPr>
        <p:blipFill>
          <a:blip r:embed="rId3"/>
          <a:srcRect/>
          <a:stretch/>
        </p:blipFill>
        <p:spPr>
          <a:xfrm>
            <a:off x="3266800" y="1256848"/>
            <a:ext cx="2603100" cy="39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 descr="Trær i snøvær."/>
          <p:cNvPicPr preferRelativeResize="0"/>
          <p:nvPr/>
        </p:nvPicPr>
        <p:blipFill rotWithShape="1">
          <a:blip r:embed="rId4">
            <a:alphaModFix/>
          </a:blip>
          <a:srcRect l="12839" r="28773"/>
          <a:stretch/>
        </p:blipFill>
        <p:spPr>
          <a:xfrm>
            <a:off x="0" y="1237889"/>
            <a:ext cx="3030300" cy="39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Sol fra skyfri himmel, grønt gress og tre."/>
          <p:cNvPicPr preferRelativeResize="0"/>
          <p:nvPr/>
        </p:nvPicPr>
        <p:blipFill rotWithShape="1">
          <a:blip r:embed="rId5">
            <a:alphaModFix/>
          </a:blip>
          <a:srcRect l="39246" r="14291"/>
          <a:stretch/>
        </p:blipFill>
        <p:spPr>
          <a:xfrm>
            <a:off x="6081600" y="1237900"/>
            <a:ext cx="3062700" cy="39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>
            <a:spLocks noGrp="1"/>
          </p:cNvSpPr>
          <p:nvPr>
            <p:ph type="title" idx="4294967295"/>
          </p:nvPr>
        </p:nvSpPr>
        <p:spPr>
          <a:xfrm>
            <a:off x="1919319" y="189746"/>
            <a:ext cx="5261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no" sz="3000" dirty="0">
                <a:latin typeface="Rubik"/>
                <a:ea typeface="Rubik"/>
                <a:cs typeface="Rubik"/>
                <a:sym typeface="Rubik"/>
              </a:rPr>
              <a:t>Design et antrekk til været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5174663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5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8360651" y="1203655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092530" y="15076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15 cm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49" name="Google Shape;249;p31"/>
          <p:cNvSpPr txBox="1"/>
          <p:nvPr/>
        </p:nvSpPr>
        <p:spPr>
          <a:xfrm>
            <a:off x="5022275" y="18079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mm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2092530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-7 °C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pic>
        <p:nvPicPr>
          <p:cNvPr id="2" name="Google Shape;174;p27" descr="Værsymbol med sky og snø">
            <a:extLst>
              <a:ext uri="{FF2B5EF4-FFF2-40B4-BE49-F238E27FC236}">
                <a16:creationId xmlns:a16="http://schemas.microsoft.com/office/drawing/2014/main" id="{EAF3A1B1-04A6-7215-8583-0EB026E20F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23353"/>
            <a:ext cx="1199924" cy="119992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Google Shape;172;p27" descr="Værsymbol med sky og regn">
            <a:extLst>
              <a:ext uri="{FF2B5EF4-FFF2-40B4-BE49-F238E27FC236}">
                <a16:creationId xmlns:a16="http://schemas.microsoft.com/office/drawing/2014/main" id="{93653178-48A1-F938-4027-0F8901804D9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69013" y="600232"/>
            <a:ext cx="1262564" cy="12625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Google Shape;176;p27" descr="Værsymbol med sol">
            <a:extLst>
              <a:ext uri="{FF2B5EF4-FFF2-40B4-BE49-F238E27FC236}">
                <a16:creationId xmlns:a16="http://schemas.microsoft.com/office/drawing/2014/main" id="{0A6CDF24-8656-6952-8B44-BEF3338A1A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2479" y="702528"/>
            <a:ext cx="1241578" cy="124157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252</Words>
  <Application>Microsoft Office PowerPoint</Application>
  <PresentationFormat>Skjermfremvisning (16:9)</PresentationFormat>
  <Paragraphs>60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Rubik SemiBold</vt:lpstr>
      <vt:lpstr>Arial</vt:lpstr>
      <vt:lpstr>Rubik</vt:lpstr>
      <vt:lpstr>Calibri</vt:lpstr>
      <vt:lpstr>Simple Light</vt:lpstr>
      <vt:lpstr>Office-tema</vt:lpstr>
      <vt:lpstr>Hvilke klær passer til hvilket vær?</vt:lpstr>
      <vt:lpstr>Sjekk været på yr.no </vt:lpstr>
      <vt:lpstr>Hvilke klær kan passe til hvilket vær?</vt:lpstr>
      <vt:lpstr>Klær er laget av ulike materialer</vt:lpstr>
      <vt:lpstr>Klær er laget av ulike materialer</vt:lpstr>
      <vt:lpstr>Hvordan lese av tabellen</vt:lpstr>
      <vt:lpstr>Design et antrekk til været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Skår</dc:creator>
  <cp:lastModifiedBy>Aud Ragnhild Skår</cp:lastModifiedBy>
  <cp:revision>11</cp:revision>
  <dcterms:modified xsi:type="dcterms:W3CDTF">2024-06-26T12:54:35Z</dcterms:modified>
</cp:coreProperties>
</file>