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61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82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7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9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4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41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6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52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11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35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06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F893-F165-4099-B02A-CC343B84E204}" type="datetimeFigureOut">
              <a:rPr lang="nb-NO" smtClean="0"/>
              <a:t>05.01.2021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AFC7-9A87-40E0-ACAE-2810FE621F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189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17462"/>
              </p:ext>
            </p:extLst>
          </p:nvPr>
        </p:nvGraphicFramePr>
        <p:xfrm>
          <a:off x="1167384" y="626364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5" name="Elbow Connector 4"/>
          <p:cNvCxnSpPr/>
          <p:nvPr/>
        </p:nvCxnSpPr>
        <p:spPr>
          <a:xfrm rot="16200000" flipH="1">
            <a:off x="2697480" y="1051560"/>
            <a:ext cx="1847088" cy="1060704"/>
          </a:xfrm>
          <a:prstGeom prst="bentConnector3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114032" y="667512"/>
            <a:ext cx="1261872" cy="1746504"/>
          </a:xfrm>
          <a:prstGeom prst="arc">
            <a:avLst>
              <a:gd name="adj1" fmla="val 16200000"/>
              <a:gd name="adj2" fmla="val 16678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Straight Connector 24"/>
          <p:cNvCxnSpPr/>
          <p:nvPr/>
        </p:nvCxnSpPr>
        <p:spPr>
          <a:xfrm>
            <a:off x="7772400" y="640080"/>
            <a:ext cx="969264" cy="502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138160" y="1152144"/>
            <a:ext cx="603504" cy="512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56448" y="1664208"/>
            <a:ext cx="667512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 flipH="1">
            <a:off x="2999233" y="2487168"/>
            <a:ext cx="1147922" cy="1819656"/>
          </a:xfrm>
          <a:custGeom>
            <a:avLst/>
            <a:gdLst>
              <a:gd name="connsiteX0" fmla="*/ 0 w 901033"/>
              <a:gd name="connsiteY0" fmla="*/ 0 h 1848468"/>
              <a:gd name="connsiteX1" fmla="*/ 777240 w 901033"/>
              <a:gd name="connsiteY1" fmla="*/ 777240 h 1848468"/>
              <a:gd name="connsiteX2" fmla="*/ 82296 w 901033"/>
              <a:gd name="connsiteY2" fmla="*/ 896112 h 1848468"/>
              <a:gd name="connsiteX3" fmla="*/ 896112 w 901033"/>
              <a:gd name="connsiteY3" fmla="*/ 1417320 h 1848468"/>
              <a:gd name="connsiteX4" fmla="*/ 420624 w 901033"/>
              <a:gd name="connsiteY4" fmla="*/ 1819656 h 1848468"/>
              <a:gd name="connsiteX5" fmla="*/ 374904 w 901033"/>
              <a:gd name="connsiteY5" fmla="*/ 1819656 h 184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033" h="1848468">
                <a:moveTo>
                  <a:pt x="0" y="0"/>
                </a:moveTo>
                <a:cubicBezTo>
                  <a:pt x="381762" y="313944"/>
                  <a:pt x="763524" y="627888"/>
                  <a:pt x="777240" y="777240"/>
                </a:cubicBezTo>
                <a:cubicBezTo>
                  <a:pt x="790956" y="926592"/>
                  <a:pt x="62484" y="789432"/>
                  <a:pt x="82296" y="896112"/>
                </a:cubicBezTo>
                <a:cubicBezTo>
                  <a:pt x="102108" y="1002792"/>
                  <a:pt x="839724" y="1263396"/>
                  <a:pt x="896112" y="1417320"/>
                </a:cubicBezTo>
                <a:cubicBezTo>
                  <a:pt x="952500" y="1571244"/>
                  <a:pt x="507492" y="1752600"/>
                  <a:pt x="420624" y="1819656"/>
                </a:cubicBezTo>
                <a:cubicBezTo>
                  <a:pt x="333756" y="1886712"/>
                  <a:pt x="376428" y="1815084"/>
                  <a:pt x="374904" y="181965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5" name="Group 64"/>
          <p:cNvGrpSpPr/>
          <p:nvPr/>
        </p:nvGrpSpPr>
        <p:grpSpPr>
          <a:xfrm>
            <a:off x="8119872" y="2496312"/>
            <a:ext cx="1536192" cy="1810512"/>
            <a:chOff x="7790688" y="2505456"/>
            <a:chExt cx="1536192" cy="181051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7790688" y="2505456"/>
              <a:ext cx="685800" cy="6949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99832" y="3182112"/>
              <a:ext cx="1517904" cy="2011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275320" y="3392424"/>
              <a:ext cx="1051560" cy="9235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Freeform 44"/>
          <p:cNvSpPr/>
          <p:nvPr/>
        </p:nvSpPr>
        <p:spPr>
          <a:xfrm>
            <a:off x="3246120" y="4334257"/>
            <a:ext cx="1312086" cy="1801367"/>
          </a:xfrm>
          <a:custGeom>
            <a:avLst/>
            <a:gdLst>
              <a:gd name="connsiteX0" fmla="*/ 467002 w 1513912"/>
              <a:gd name="connsiteY0" fmla="*/ 0 h 1903407"/>
              <a:gd name="connsiteX1" fmla="*/ 9802 w 1513912"/>
              <a:gd name="connsiteY1" fmla="*/ 923544 h 1903407"/>
              <a:gd name="connsiteX2" fmla="*/ 851050 w 1513912"/>
              <a:gd name="connsiteY2" fmla="*/ 877824 h 1903407"/>
              <a:gd name="connsiteX3" fmla="*/ 9802 w 1513912"/>
              <a:gd name="connsiteY3" fmla="*/ 1316736 h 1903407"/>
              <a:gd name="connsiteX4" fmla="*/ 1481986 w 1513912"/>
              <a:gd name="connsiteY4" fmla="*/ 1298448 h 1903407"/>
              <a:gd name="connsiteX5" fmla="*/ 1024786 w 1513912"/>
              <a:gd name="connsiteY5" fmla="*/ 1856232 h 1903407"/>
              <a:gd name="connsiteX6" fmla="*/ 1052218 w 1513912"/>
              <a:gd name="connsiteY6" fmla="*/ 1874520 h 1903407"/>
              <a:gd name="connsiteX7" fmla="*/ 1043074 w 1513912"/>
              <a:gd name="connsiteY7" fmla="*/ 1874520 h 190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3912" h="1903407">
                <a:moveTo>
                  <a:pt x="467002" y="0"/>
                </a:moveTo>
                <a:cubicBezTo>
                  <a:pt x="206398" y="388620"/>
                  <a:pt x="-54206" y="777240"/>
                  <a:pt x="9802" y="923544"/>
                </a:cubicBezTo>
                <a:cubicBezTo>
                  <a:pt x="73810" y="1069848"/>
                  <a:pt x="851050" y="812292"/>
                  <a:pt x="851050" y="877824"/>
                </a:cubicBezTo>
                <a:cubicBezTo>
                  <a:pt x="851050" y="943356"/>
                  <a:pt x="-95354" y="1246632"/>
                  <a:pt x="9802" y="1316736"/>
                </a:cubicBezTo>
                <a:cubicBezTo>
                  <a:pt x="114958" y="1386840"/>
                  <a:pt x="1312822" y="1208532"/>
                  <a:pt x="1481986" y="1298448"/>
                </a:cubicBezTo>
                <a:cubicBezTo>
                  <a:pt x="1651150" y="1388364"/>
                  <a:pt x="1096414" y="1760220"/>
                  <a:pt x="1024786" y="1856232"/>
                </a:cubicBezTo>
                <a:cubicBezTo>
                  <a:pt x="953158" y="1952244"/>
                  <a:pt x="1049170" y="1871472"/>
                  <a:pt x="1052218" y="1874520"/>
                </a:cubicBezTo>
                <a:cubicBezTo>
                  <a:pt x="1055266" y="1877568"/>
                  <a:pt x="1049170" y="1876044"/>
                  <a:pt x="1043074" y="18745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4" name="Group 63"/>
          <p:cNvGrpSpPr/>
          <p:nvPr/>
        </p:nvGrpSpPr>
        <p:grpSpPr>
          <a:xfrm>
            <a:off x="8238744" y="4306824"/>
            <a:ext cx="731520" cy="1837944"/>
            <a:chOff x="8092440" y="4361688"/>
            <a:chExt cx="731520" cy="1837944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8092440" y="4361688"/>
              <a:ext cx="384048" cy="3017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092440" y="4654296"/>
              <a:ext cx="557784" cy="4023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8247888" y="5047488"/>
              <a:ext cx="384048" cy="3657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257032" y="5422392"/>
              <a:ext cx="566928" cy="4206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8476488" y="5843016"/>
              <a:ext cx="347472" cy="356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1664208" y="12618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  <a:endParaRPr lang="nb-NO" sz="4000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7736" y="300532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25168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8648" y="120396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54368" y="31150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90944" y="4870704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53712" y="12710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81144" y="30266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17720" y="496519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317736" y="118872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829800" y="311810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683496" y="490118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016" y="1907943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Hopp på  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fot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8880" y="1926336"/>
            <a:ext cx="3852672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Legg hendene    på </a:t>
            </a:r>
            <a:r>
              <a:rPr lang="nb-NO" dirty="0" err="1" smtClean="0">
                <a:solidFill>
                  <a:schemeClr val="tx1"/>
                </a:solidFill>
              </a:rPr>
              <a:t>hovudet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44040" y="3773424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Klapp      i hendene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66432" y="3764280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Sitt       på </a:t>
            </a:r>
            <a:r>
              <a:rPr lang="nb-NO" dirty="0" smtClean="0">
                <a:solidFill>
                  <a:schemeClr val="tx1"/>
                </a:solidFill>
              </a:rPr>
              <a:t>golvet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39194" y="5682207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Rist på        </a:t>
            </a:r>
            <a:r>
              <a:rPr lang="nb-NO" dirty="0" err="1" smtClean="0">
                <a:solidFill>
                  <a:schemeClr val="tx1"/>
                </a:solidFill>
              </a:rPr>
              <a:t>armane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11568" y="5684520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Ta fem     situps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48978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364992" y="649224"/>
            <a:ext cx="740664" cy="8595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51176" y="1508760"/>
            <a:ext cx="1563624" cy="384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60320" y="1901952"/>
            <a:ext cx="1801368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7635240" y="667512"/>
            <a:ext cx="1115568" cy="83210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6200000" flipH="1">
            <a:off x="8522208" y="1737360"/>
            <a:ext cx="1005840" cy="54864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154680" y="2514600"/>
            <a:ext cx="897760" cy="927627"/>
          </a:xfrm>
          <a:custGeom>
            <a:avLst/>
            <a:gdLst>
              <a:gd name="connsiteX0" fmla="*/ 173736 w 861184"/>
              <a:gd name="connsiteY0" fmla="*/ 0 h 909339"/>
              <a:gd name="connsiteX1" fmla="*/ 859536 w 861184"/>
              <a:gd name="connsiteY1" fmla="*/ 859536 h 909339"/>
              <a:gd name="connsiteX2" fmla="*/ 0 w 861184"/>
              <a:gd name="connsiteY2" fmla="*/ 731520 h 90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1184" h="909339">
                <a:moveTo>
                  <a:pt x="173736" y="0"/>
                </a:moveTo>
                <a:cubicBezTo>
                  <a:pt x="531114" y="368808"/>
                  <a:pt x="888492" y="737616"/>
                  <a:pt x="859536" y="859536"/>
                </a:cubicBezTo>
                <a:cubicBezTo>
                  <a:pt x="830580" y="981456"/>
                  <a:pt x="415290" y="856488"/>
                  <a:pt x="0" y="7315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6" name="Elbow Connector 25"/>
          <p:cNvCxnSpPr/>
          <p:nvPr/>
        </p:nvCxnSpPr>
        <p:spPr>
          <a:xfrm rot="16200000" flipH="1">
            <a:off x="2948940" y="3479292"/>
            <a:ext cx="1069848" cy="6400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>
            <a:off x="8138160" y="2514600"/>
            <a:ext cx="1280160" cy="832104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 flipV="1">
            <a:off x="8220456" y="3355848"/>
            <a:ext cx="1124712" cy="99669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63240" y="4352544"/>
            <a:ext cx="0" cy="658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081528" y="5001768"/>
            <a:ext cx="768096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953512" y="5020056"/>
            <a:ext cx="877824" cy="64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53512" y="5632704"/>
            <a:ext cx="950976" cy="566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129016" y="4361688"/>
            <a:ext cx="585216" cy="832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129016" y="5184648"/>
            <a:ext cx="996696" cy="1024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33728" y="14142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61160" y="309676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7896" y="138379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7896" y="312115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42760" y="48676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35424" y="137160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62856" y="30998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90288" y="492861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674352" y="139903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729216" y="30906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38360" y="488289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59339" y="200884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Rist på             </a:t>
            </a:r>
            <a:r>
              <a:rPr lang="nb-NO" dirty="0" err="1" smtClean="0">
                <a:solidFill>
                  <a:schemeClr val="tx1"/>
                </a:solidFill>
              </a:rPr>
              <a:t>armane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39112" y="38679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Vrikk    på rompa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30347" y="2051829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 Sitt   på huk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55536" y="3864864"/>
            <a:ext cx="3418174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</a:t>
            </a:r>
            <a:r>
              <a:rPr lang="nb-NO" dirty="0">
                <a:solidFill>
                  <a:schemeClr val="tx1"/>
                </a:solidFill>
              </a:rPr>
              <a:t>S</a:t>
            </a:r>
            <a:r>
              <a:rPr lang="nb-NO" dirty="0" smtClean="0">
                <a:solidFill>
                  <a:schemeClr val="tx1"/>
                </a:solidFill>
              </a:rPr>
              <a:t>nurr     rundt 5 </a:t>
            </a:r>
            <a:r>
              <a:rPr lang="nb-NO" dirty="0" err="1" smtClean="0">
                <a:solidFill>
                  <a:schemeClr val="tx1"/>
                </a:solidFill>
              </a:rPr>
              <a:t>gongar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7360" y="5586984"/>
            <a:ext cx="3383280" cy="37490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/>
              <a:t>              </a:t>
            </a:r>
            <a:r>
              <a:rPr lang="nb-NO" dirty="0" err="1" smtClean="0"/>
              <a:t>Gjer</a:t>
            </a:r>
            <a:r>
              <a:rPr lang="nb-NO" dirty="0" smtClean="0"/>
              <a:t>          </a:t>
            </a:r>
            <a:r>
              <a:rPr lang="nb-NO" dirty="0" err="1" smtClean="0"/>
              <a:t>apebevegelsar</a:t>
            </a:r>
            <a:endParaRPr lang="nb-NO" dirty="0"/>
          </a:p>
        </p:txBody>
      </p:sp>
      <p:sp>
        <p:nvSpPr>
          <p:cNvPr id="39" name="TextBox 38"/>
          <p:cNvSpPr txBox="1"/>
          <p:nvPr/>
        </p:nvSpPr>
        <p:spPr>
          <a:xfrm>
            <a:off x="7129272" y="5647944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Ål </a:t>
            </a:r>
            <a:r>
              <a:rPr lang="nb-NO" dirty="0" smtClean="0">
                <a:solidFill>
                  <a:schemeClr val="tx1"/>
                </a:solidFill>
              </a:rPr>
              <a:t>dykk </a:t>
            </a:r>
            <a:r>
              <a:rPr lang="nb-NO" dirty="0" smtClean="0">
                <a:solidFill>
                  <a:schemeClr val="tx1"/>
                </a:solidFill>
              </a:rPr>
              <a:t>som     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slange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80766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880360" y="649224"/>
            <a:ext cx="1234440" cy="1856232"/>
            <a:chOff x="3063240" y="658368"/>
            <a:chExt cx="1234440" cy="1856232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072384" y="658368"/>
              <a:ext cx="448056" cy="8595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63240" y="1517904"/>
              <a:ext cx="1225296" cy="640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288536" y="1591056"/>
              <a:ext cx="9144" cy="9235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8348472" y="667512"/>
            <a:ext cx="969264" cy="1828800"/>
            <a:chOff x="8129016" y="667512"/>
            <a:chExt cx="969264" cy="18288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8311896" y="667512"/>
              <a:ext cx="786384" cy="914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129016" y="1581912"/>
              <a:ext cx="960120" cy="548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38160" y="1636776"/>
              <a:ext cx="0" cy="8595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108960" y="2505456"/>
            <a:ext cx="1033272" cy="969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18104" y="3483864"/>
            <a:ext cx="1024128" cy="868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27264" y="2514600"/>
            <a:ext cx="18288" cy="722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818120" y="3227832"/>
            <a:ext cx="813816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622792" y="3227832"/>
            <a:ext cx="36576" cy="667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991856" y="3895344"/>
            <a:ext cx="658368" cy="438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32504" y="4352544"/>
            <a:ext cx="27432" cy="704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511296" y="5047488"/>
            <a:ext cx="557784" cy="539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502152" y="5559552"/>
            <a:ext cx="9144" cy="64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302752" y="4361688"/>
            <a:ext cx="694944" cy="804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8083296" y="5138928"/>
            <a:ext cx="923544" cy="466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92440" y="5577840"/>
            <a:ext cx="1563624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7256" y="31302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9824" y="135636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8752" y="13014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97040" y="31302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24472" y="487680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17136" y="132588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35424" y="30906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62856" y="494690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56064" y="126187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83496" y="310896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29216" y="48554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72664" y="2037851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Ta fem   pushups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8799" y="3849624"/>
            <a:ext cx="3460531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</a:t>
            </a:r>
            <a:r>
              <a:rPr lang="nb-NO" dirty="0" err="1" smtClean="0">
                <a:solidFill>
                  <a:schemeClr val="tx1"/>
                </a:solidFill>
              </a:rPr>
              <a:t>Gjer</a:t>
            </a:r>
            <a:r>
              <a:rPr lang="nb-NO" dirty="0" smtClean="0">
                <a:solidFill>
                  <a:schemeClr val="tx1"/>
                </a:solidFill>
              </a:rPr>
              <a:t>     </a:t>
            </a:r>
            <a:r>
              <a:rPr lang="nb-NO" dirty="0" smtClean="0">
                <a:solidFill>
                  <a:schemeClr val="tx1"/>
                </a:solidFill>
              </a:rPr>
              <a:t>to dansetrinn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02552" y="2029968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Lag  </a:t>
            </a:r>
            <a:r>
              <a:rPr lang="nb-NO" dirty="0" err="1" smtClean="0">
                <a:solidFill>
                  <a:schemeClr val="tx1"/>
                </a:solidFill>
              </a:rPr>
              <a:t>kattelydar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20839" y="3877056"/>
            <a:ext cx="4007595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Ta på         </a:t>
            </a:r>
            <a:r>
              <a:rPr lang="nb-NO" dirty="0" err="1" smtClean="0">
                <a:solidFill>
                  <a:schemeClr val="tx1"/>
                </a:solidFill>
              </a:rPr>
              <a:t>noko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grønt i rommet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47672" y="5705856"/>
            <a:ext cx="3436252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</a:t>
            </a:r>
            <a:r>
              <a:rPr lang="nb-NO" dirty="0" err="1" smtClean="0">
                <a:solidFill>
                  <a:schemeClr val="tx1"/>
                </a:solidFill>
              </a:rPr>
              <a:t>Teikn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  </a:t>
            </a:r>
            <a:r>
              <a:rPr lang="nb-NO" dirty="0" smtClean="0">
                <a:solidFill>
                  <a:schemeClr val="tx1"/>
                </a:solidFill>
              </a:rPr>
              <a:t>hund på tavla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32903" y="5705541"/>
            <a:ext cx="362953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Rop                «land i sikte»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817046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364992" y="658368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64992" y="1490472"/>
            <a:ext cx="393192" cy="411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00984" y="1911096"/>
            <a:ext cx="466344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10128" y="1920240"/>
            <a:ext cx="0" cy="585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71688" y="655320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165592" y="1335024"/>
            <a:ext cx="530352" cy="164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95944" y="1344168"/>
            <a:ext cx="502920" cy="74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549640" y="2075688"/>
            <a:ext cx="649224" cy="420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07080" y="2520696"/>
            <a:ext cx="0" cy="841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660904" y="3346704"/>
            <a:ext cx="649224" cy="6217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70048" y="3959352"/>
            <a:ext cx="1691640" cy="384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065008" y="2514600"/>
            <a:ext cx="493776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83296" y="3063240"/>
            <a:ext cx="932688" cy="27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229600" y="3090672"/>
            <a:ext cx="749808" cy="6217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7032" y="3703320"/>
            <a:ext cx="749808" cy="45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997696" y="3749040"/>
            <a:ext cx="0" cy="603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401568" y="4361688"/>
            <a:ext cx="265176" cy="877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3672840" y="4800600"/>
            <a:ext cx="743712" cy="426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648456" y="4818888"/>
            <a:ext cx="777240" cy="658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639312" y="5468112"/>
            <a:ext cx="87782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877056" y="5477256"/>
            <a:ext cx="621792" cy="7315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394192" y="4325112"/>
            <a:ext cx="73152" cy="1106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476488" y="5404104"/>
            <a:ext cx="694944" cy="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9153144" y="5394960"/>
            <a:ext cx="54864" cy="329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8503920" y="5715000"/>
            <a:ext cx="694944" cy="45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513064" y="5760720"/>
            <a:ext cx="457200" cy="438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1670304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676400" y="307543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685544" y="125577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733032" y="120091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778752" y="302971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842760" y="4922520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389120" y="122529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07408" y="3008376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434840" y="481888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500616" y="120700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518904" y="303580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555480" y="491032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07768" y="2008843"/>
            <a:ext cx="3862866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Ta på   </a:t>
            </a:r>
            <a:r>
              <a:rPr lang="nb-NO" dirty="0" err="1" smtClean="0">
                <a:solidFill>
                  <a:schemeClr val="tx1"/>
                </a:solidFill>
              </a:rPr>
              <a:t>noko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raudt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i rommet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242048" y="38679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Stå på   pulten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03342" y="5675586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</a:t>
            </a:r>
            <a:r>
              <a:rPr lang="nb-NO" dirty="0">
                <a:solidFill>
                  <a:schemeClr val="tx1"/>
                </a:solidFill>
              </a:rPr>
              <a:t>S</a:t>
            </a:r>
            <a:r>
              <a:rPr lang="nb-NO" dirty="0" smtClean="0">
                <a:solidFill>
                  <a:schemeClr val="tx1"/>
                </a:solidFill>
              </a:rPr>
              <a:t>itt under   pulten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178040" y="2017671"/>
            <a:ext cx="3463684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Hopp      som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frosk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450428" y="3765437"/>
            <a:ext cx="344476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Tramp som        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elefant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645165" y="5715737"/>
            <a:ext cx="4351283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</a:t>
            </a:r>
            <a:r>
              <a:rPr lang="nb-NO" dirty="0" smtClean="0">
                <a:solidFill>
                  <a:schemeClr val="tx1"/>
                </a:solidFill>
              </a:rPr>
              <a:t>Gå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  </a:t>
            </a:r>
            <a:r>
              <a:rPr lang="nb-NO" dirty="0" smtClean="0">
                <a:solidFill>
                  <a:schemeClr val="tx1"/>
                </a:solidFill>
              </a:rPr>
              <a:t>runde rundt i rommet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693997"/>
              </p:ext>
            </p:extLst>
          </p:nvPr>
        </p:nvGraphicFramePr>
        <p:xfrm>
          <a:off x="1185672" y="662940"/>
          <a:ext cx="9820656" cy="553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0328">
                  <a:extLst>
                    <a:ext uri="{9D8B030D-6E8A-4147-A177-3AD203B41FA5}">
                      <a16:colId xmlns:a16="http://schemas.microsoft.com/office/drawing/2014/main" val="2629557517"/>
                    </a:ext>
                  </a:extLst>
                </a:gridCol>
                <a:gridCol w="4910328">
                  <a:extLst>
                    <a:ext uri="{9D8B030D-6E8A-4147-A177-3AD203B41FA5}">
                      <a16:colId xmlns:a16="http://schemas.microsoft.com/office/drawing/2014/main" val="3046295157"/>
                    </a:ext>
                  </a:extLst>
                </a:gridCol>
              </a:tblGrid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32879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75187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17315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2706624" y="658368"/>
            <a:ext cx="786384" cy="484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734056" y="1115568"/>
            <a:ext cx="978408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2464" y="1106424"/>
            <a:ext cx="9144" cy="813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44368" y="1920240"/>
            <a:ext cx="78638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26080" y="1956816"/>
            <a:ext cx="621792" cy="548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20456" y="658368"/>
            <a:ext cx="27432" cy="749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247888" y="1170432"/>
            <a:ext cx="420624" cy="25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68512" y="1170432"/>
            <a:ext cx="292608" cy="329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293608" y="1508760"/>
            <a:ext cx="667512" cy="4297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11896" y="1947672"/>
            <a:ext cx="603504" cy="1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906256" y="1965960"/>
            <a:ext cx="18288" cy="530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04288" y="2514600"/>
            <a:ext cx="1234440" cy="530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31720" y="3063240"/>
            <a:ext cx="2002536" cy="566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10800000" flipV="1">
            <a:off x="1956816" y="3639312"/>
            <a:ext cx="2386584" cy="70408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110728" y="2505456"/>
            <a:ext cx="18288" cy="539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129016" y="3044952"/>
            <a:ext cx="658368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7955280" y="3273552"/>
            <a:ext cx="832104" cy="21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55280" y="3474720"/>
            <a:ext cx="54864" cy="484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>
            <a:off x="8001000" y="3950208"/>
            <a:ext cx="1261872" cy="39319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145536" y="4352544"/>
            <a:ext cx="9144" cy="96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3163824" y="4846320"/>
            <a:ext cx="438912" cy="466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6200000" flipH="1">
            <a:off x="3145536" y="5330952"/>
            <a:ext cx="1344168" cy="4297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>
            <a:off x="7644384" y="4352544"/>
            <a:ext cx="1408176" cy="95097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5400000">
            <a:off x="8540496" y="5385816"/>
            <a:ext cx="585216" cy="438912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 flipV="1">
            <a:off x="7242048" y="5897880"/>
            <a:ext cx="1389888" cy="29260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60576" y="497128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48384" y="303885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569720" y="1185672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790944" y="1149096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818376" y="2959608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845808" y="4962144"/>
            <a:ext cx="1097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5"/>
                </a:solidFill>
                <a:latin typeface="Arial Black" panose="020B0A04020102020204" pitchFamily="34" charset="0"/>
              </a:rPr>
              <a:t>M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398264" y="118872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422648" y="309676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95800" y="4971288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460992" y="1121664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497568" y="2968752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9525000" y="4953000"/>
            <a:ext cx="81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H</a:t>
            </a:r>
            <a:endParaRPr lang="nb-NO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644659" y="2039112"/>
            <a:ext cx="3200400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Fly    som </a:t>
            </a:r>
            <a:r>
              <a:rPr lang="nb-NO" dirty="0" err="1" smtClean="0">
                <a:solidFill>
                  <a:schemeClr val="tx1"/>
                </a:solidFill>
              </a:rPr>
              <a:t>ein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>fugl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527047" y="3849624"/>
            <a:ext cx="4172187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Knips     med </a:t>
            </a:r>
            <a:r>
              <a:rPr lang="nb-NO" dirty="0" err="1" smtClean="0">
                <a:solidFill>
                  <a:schemeClr val="tx1"/>
                </a:solidFill>
              </a:rPr>
              <a:t>fingrane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423159" y="5733288"/>
            <a:ext cx="3597933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Balanser  </a:t>
            </a:r>
            <a:r>
              <a:rPr lang="nb-NO" dirty="0" smtClean="0">
                <a:solidFill>
                  <a:schemeClr val="tx1"/>
                </a:solidFill>
              </a:rPr>
              <a:t>ei </a:t>
            </a:r>
            <a:r>
              <a:rPr lang="nb-NO" dirty="0" smtClean="0">
                <a:solidFill>
                  <a:schemeClr val="tx1"/>
                </a:solidFill>
              </a:rPr>
              <a:t>bok på </a:t>
            </a:r>
            <a:r>
              <a:rPr lang="nb-NO" dirty="0" err="1" smtClean="0">
                <a:solidFill>
                  <a:schemeClr val="tx1"/>
                </a:solidFill>
              </a:rPr>
              <a:t>hovudet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14616" y="2066544"/>
            <a:ext cx="3450756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Rist   på </a:t>
            </a:r>
            <a:r>
              <a:rPr lang="nb-NO" dirty="0" smtClean="0">
                <a:solidFill>
                  <a:schemeClr val="tx1"/>
                </a:solidFill>
              </a:rPr>
              <a:t>heile </a:t>
            </a:r>
            <a:r>
              <a:rPr lang="nb-NO" dirty="0" smtClean="0">
                <a:solidFill>
                  <a:schemeClr val="tx1"/>
                </a:solidFill>
              </a:rPr>
              <a:t>kroppen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894575" y="3895344"/>
            <a:ext cx="3502783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                          </a:t>
            </a:r>
            <a:r>
              <a:rPr lang="nb-NO" dirty="0" smtClean="0">
                <a:solidFill>
                  <a:schemeClr val="tx1"/>
                </a:solidFill>
              </a:rPr>
              <a:t>Sei    </a:t>
            </a:r>
            <a:r>
              <a:rPr lang="nb-NO" dirty="0" err="1">
                <a:solidFill>
                  <a:schemeClr val="tx1"/>
                </a:solidFill>
              </a:rPr>
              <a:t>a</a:t>
            </a:r>
            <a:r>
              <a:rPr lang="nb-NO" dirty="0" err="1" smtClean="0">
                <a:solidFill>
                  <a:schemeClr val="tx1"/>
                </a:solidFill>
              </a:rPr>
              <a:t>ye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aye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r>
              <a:rPr lang="nb-NO" dirty="0" err="1" smtClean="0">
                <a:solidFill>
                  <a:schemeClr val="tx1"/>
                </a:solidFill>
              </a:rPr>
              <a:t>Captain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243145" y="5730765"/>
            <a:ext cx="4713889" cy="369332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Balanser </a:t>
            </a:r>
            <a:r>
              <a:rPr lang="nb-NO" dirty="0" smtClean="0">
                <a:solidFill>
                  <a:schemeClr val="tx1"/>
                </a:solidFill>
              </a:rPr>
              <a:t>ei </a:t>
            </a:r>
            <a:r>
              <a:rPr lang="nb-NO" dirty="0" smtClean="0">
                <a:solidFill>
                  <a:schemeClr val="tx1"/>
                </a:solidFill>
              </a:rPr>
              <a:t>bok                 på foten mens du går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208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Lene Kristin Halvorsen</dc:creator>
  <cp:lastModifiedBy>Aud Ragnhild V K Skår</cp:lastModifiedBy>
  <cp:revision>98</cp:revision>
  <dcterms:created xsi:type="dcterms:W3CDTF">2020-08-18T09:08:07Z</dcterms:created>
  <dcterms:modified xsi:type="dcterms:W3CDTF">2021-01-05T12:29:49Z</dcterms:modified>
</cp:coreProperties>
</file>