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04FCF-40BC-471B-AF67-62EE140D4568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4DCF0-150D-4326-AFD1-9C29316F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855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43EC-1367-44CF-BA45-F9C69BBA86B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68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034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89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58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52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8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243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21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98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46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305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76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D322-18EF-4212-969C-07AEFAC8C982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FA1A-B7A3-4576-81D9-0B3F16A8CE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93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23064"/>
              </p:ext>
            </p:extLst>
          </p:nvPr>
        </p:nvGraphicFramePr>
        <p:xfrm>
          <a:off x="1259632" y="912958"/>
          <a:ext cx="6624736" cy="403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681"/>
                <a:gridCol w="4916055"/>
              </a:tblGrid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</a:rPr>
                        <a:t>Begrep</a:t>
                      </a:r>
                      <a:endParaRPr lang="nb-NO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chemeClr val="tx1"/>
                          </a:solidFill>
                          <a:effectLst/>
                        </a:rPr>
                        <a:t>Forklaring</a:t>
                      </a:r>
                      <a:endParaRPr lang="nb-NO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næringsstoff</a:t>
                      </a:r>
                      <a:endParaRPr lang="nb-NO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kjemiske forbindelser og grunnstoffer som organismer </a:t>
                      </a:r>
                      <a:r>
                        <a:rPr lang="nb-NO" sz="14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trenger for </a:t>
                      </a:r>
                      <a:r>
                        <a:rPr lang="nb-NO" sz="14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å vokse og for å </a:t>
                      </a:r>
                      <a:r>
                        <a:rPr lang="nb-NO" sz="14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få energi</a:t>
                      </a:r>
                      <a:endParaRPr lang="nb-NO" sz="14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i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vitaminer</a:t>
                      </a:r>
                      <a:endParaRPr lang="nb-NO" sz="1400" b="0" i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hjelpestoffer som inngår i mange prosesser i kroppen </a:t>
                      </a:r>
                    </a:p>
                    <a:p>
                      <a:endParaRPr lang="nb-NO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SimSun"/>
                          <a:cs typeface="Times New Roman"/>
                        </a:rPr>
                        <a:t>mineraler</a:t>
                      </a:r>
                      <a:endParaRPr lang="nb-NO" sz="14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grunnstoffer som må tilføres gjennom kosten, og som har mange ulike funksjoner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50750" y="7630"/>
            <a:ext cx="125335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bg1"/>
                </a:solidFill>
                <a:effectLst>
                  <a:outerShdw dist="38100" dir="1800000" algn="ctr" rotWithShape="0">
                    <a:schemeClr val="tx1"/>
                  </a:outerShdw>
                </a:effectLst>
              </a:rPr>
              <a:t>Begrepsark</a:t>
            </a:r>
            <a:endParaRPr lang="nb-NO" b="1" dirty="0">
              <a:solidFill>
                <a:schemeClr val="bg1"/>
              </a:solidFill>
              <a:effectLst>
                <a:outerShdw dist="38100" dir="18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9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Skjermfremvisning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2</cp:revision>
  <dcterms:created xsi:type="dcterms:W3CDTF">2017-07-07T12:54:44Z</dcterms:created>
  <dcterms:modified xsi:type="dcterms:W3CDTF">2018-04-23T11:02:37Z</dcterms:modified>
</cp:coreProperties>
</file>