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5B0470-B210-44C7-966D-BBF9431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5A96BFD-8D47-4D75-81AF-676B7CC3C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01038B-F673-47D3-A801-BFE59FD4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1920F5-CA11-4687-9EBC-833E5560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677804-DC25-4DCB-89B9-7A8E718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9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63B3E-121D-493A-B6FD-7820CF7D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8F82CF-F73F-448B-9388-419914BC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40A833-4FFA-435A-A63D-B03AF629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B447A1-9734-4A1A-8A82-B1751433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89AEA-8BFA-4AC9-ABA4-4BCD32C6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6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FCBED34-2C03-41A0-9FD7-825F056C0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4EB026D-6662-4BDF-AB40-A5EC7C6C0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1132F0-A328-4918-88FA-F421AB34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E91AF7-E6B0-4B96-AF51-47BE41B6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670E6E-68F7-45C5-A5BF-1A924203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13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DB037F-D36A-4272-BDF4-D0BE137A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221FF8-6F0E-4683-9FB3-9B4AEF0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14693C-7DD3-4062-A080-64F06587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0027EA-6872-44CD-BAC0-6DE23CCD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9DC752-7139-4217-8398-03BF0E32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5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2A7681-0251-4983-90FE-A05D2AC9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3DEF9C-118E-4FA7-8522-86B818BED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945C4E-1B68-4A6D-A4D5-51B16522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170BF8-5AC3-4D36-BE20-6871A2F6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DBC77E-626A-4A9D-9317-9F21E529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39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19F628-C374-4DBD-87C9-5F024FC6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89AB1C-EE56-48AB-8671-0DE0421D3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7150AD-9C1F-46DD-913E-D70B97D25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7093D0-0B33-4920-8EBA-45B59F9F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7C7859E-7B57-4A16-82DE-A2F1BC9B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5A49A1-4E15-49F6-B203-6DF47323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84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CB25D1-F6E7-4D93-8415-F5D90EE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1CC8B8-CCDF-433D-9156-7DBE78586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EB8AE1-BAD7-431C-A328-E60F79113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C8EF95-AF0D-4654-95BC-190AA522C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6B34870-FE8D-49E5-B49C-097CA40FA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6434146-3734-458C-A085-FC01AC09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FFD59EC-7343-4235-8EC6-B4177100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2023A0D-CB8A-4A77-98AC-F11AD474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56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23EF2F-F1D0-4237-9327-840D5EAE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11D870-FEBA-430F-8105-D92044D0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648C02C-DF11-4490-A5B0-2B7C7DB9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E944D5-5DBE-4FC6-9E5D-E2B483C8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7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9BA6577-2720-4BA8-A9FC-48F9182A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5A73DD-3DC3-47AC-BC3C-49559F73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2503A8-8A2D-441A-AE2D-E9B06BF1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15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688FDA-0AE4-4B96-B9E6-8DAC549D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386512-D49F-4F15-A17D-441A4FC6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3281E4-6535-4470-86CB-7B3B9DBA2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40DB1-F30A-4692-B17A-DA7F3D6F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DE21F4B-8DFE-48A7-96E8-CF8CB1A1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8A05E5-8398-4764-9335-0233B8E6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7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063DD8-DB21-4686-90DF-97E6A703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1098D15-939A-4F72-A6C1-29CD70D38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AF3874-AF8D-4B87-BAF4-6D7F64BD8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AD60466-F9E0-4BE2-8E7D-E1CF1DB5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C587C0-0E79-458E-9374-36E5355F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42AEBB-0462-4481-9630-1B66FD7E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4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CE910C6-24D5-42BB-B922-065AC7BA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F80398-2509-42AB-AFDB-2CE7785FC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6E738F-91BF-4104-A750-749F00A02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EAEF-3DF1-44C0-BE27-3A29B8403ECF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528D29-720B-4408-BC17-3CB67E451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CEBCF3-B5B6-49FF-BDCE-EAF0B3398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9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ø fra en løvetann løsner og flyr med vinden. Blå himmel i bakgrunnen. Foto.">
            <a:extLst>
              <a:ext uri="{FF2B5EF4-FFF2-40B4-BE49-F238E27FC236}">
                <a16:creationId xmlns:a16="http://schemas.microsoft.com/office/drawing/2014/main" id="{3CAD7935-7170-4305-9880-2EDDFB5F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2591"/>
            <a:ext cx="12318714" cy="82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FFC65AC-B2C8-460A-83B7-76E48172D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82455"/>
            <a:ext cx="9144000" cy="2387600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Hvordan kan </a:t>
            </a:r>
            <a:r>
              <a:rPr lang="nb-NO" dirty="0">
                <a:solidFill>
                  <a:schemeClr val="bg1"/>
                </a:solidFill>
              </a:rPr>
              <a:t>vi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observere vind?</a:t>
            </a:r>
          </a:p>
        </p:txBody>
      </p:sp>
    </p:spTree>
    <p:extLst>
      <p:ext uri="{BB962C8B-B14F-4D97-AF65-F5344CB8AC3E}">
        <p14:creationId xmlns:p14="http://schemas.microsoft.com/office/powerpoint/2010/main" val="298500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1098AED-92F7-40EB-9332-CF7F50F2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Storm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792F2F-4AB0-4EA6-A888-62321DFF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 smtClean="0">
                <a:effectLst/>
              </a:rPr>
              <a:t>Hele </a:t>
            </a:r>
            <a:r>
              <a:rPr lang="nn-NO" sz="2200" dirty="0">
                <a:effectLst/>
              </a:rPr>
              <a:t>store </a:t>
            </a:r>
            <a:r>
              <a:rPr lang="nn-NO" sz="2200" dirty="0" smtClean="0">
                <a:effectLst/>
              </a:rPr>
              <a:t>trær </a:t>
            </a:r>
            <a:r>
              <a:rPr lang="nn-NO" sz="2200" dirty="0" err="1" smtClean="0">
                <a:effectLst/>
              </a:rPr>
              <a:t>svaier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og </a:t>
            </a:r>
            <a:r>
              <a:rPr lang="nn-NO" sz="2200" dirty="0" smtClean="0">
                <a:effectLst/>
              </a:rPr>
              <a:t>hiver</a:t>
            </a:r>
            <a:endParaRPr lang="nn-NO" sz="2200" dirty="0">
              <a:effectLst/>
            </a:endParaRPr>
          </a:p>
          <a:p>
            <a:r>
              <a:rPr lang="nn-NO" sz="2200" dirty="0">
                <a:effectLst/>
              </a:rPr>
              <a:t>Takstein kan blåse ned</a:t>
            </a:r>
          </a:p>
          <a:p>
            <a:r>
              <a:rPr lang="nn-NO" sz="2200" dirty="0" smtClean="0"/>
              <a:t>Tr</a:t>
            </a:r>
            <a:r>
              <a:rPr lang="nn-NO" sz="2200" dirty="0"/>
              <a:t>e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kan </a:t>
            </a:r>
            <a:r>
              <a:rPr lang="nn-NO" sz="2200" dirty="0" smtClean="0">
                <a:effectLst/>
              </a:rPr>
              <a:t>bli rykket </a:t>
            </a:r>
            <a:r>
              <a:rPr lang="nn-NO" sz="2200" dirty="0">
                <a:effectLst/>
              </a:rPr>
              <a:t>opp med rot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5" name="Bilde 4" descr="Tegning som viser et veltet tre. ">
            <a:extLst>
              <a:ext uri="{FF2B5EF4-FFF2-40B4-BE49-F238E27FC236}">
                <a16:creationId xmlns:a16="http://schemas.microsoft.com/office/drawing/2014/main" id="{BA86EB78-FD1D-4CD2-A8E4-CAC811BFF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86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5ACC097-56BC-4ACB-9331-876014BD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Kuling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926D30-F26A-4D1D-B827-28C6CCBB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>
                <a:effectLst/>
              </a:rPr>
              <a:t>Store </a:t>
            </a:r>
            <a:r>
              <a:rPr lang="nn-NO" sz="2200" dirty="0" smtClean="0">
                <a:effectLst/>
              </a:rPr>
              <a:t>greiner </a:t>
            </a:r>
            <a:r>
              <a:rPr lang="nn-NO" sz="2200" dirty="0">
                <a:effectLst/>
              </a:rPr>
              <a:t>og </a:t>
            </a:r>
            <a:r>
              <a:rPr lang="nn-NO" sz="2200" dirty="0" smtClean="0">
                <a:effectLst/>
              </a:rPr>
              <a:t>hele trær </a:t>
            </a:r>
            <a:r>
              <a:rPr lang="nn-NO" sz="2200" dirty="0">
                <a:effectLst/>
              </a:rPr>
              <a:t>rører seg, vinden kan knekke </a:t>
            </a:r>
            <a:r>
              <a:rPr lang="nn-NO" sz="2200" dirty="0" smtClean="0">
                <a:effectLst/>
              </a:rPr>
              <a:t>kvister </a:t>
            </a:r>
            <a:r>
              <a:rPr lang="nn-NO" sz="2200" dirty="0">
                <a:effectLst/>
              </a:rPr>
              <a:t>av </a:t>
            </a:r>
            <a:r>
              <a:rPr lang="nn-NO" sz="2200" dirty="0" err="1" smtClean="0">
                <a:effectLst/>
              </a:rPr>
              <a:t>trærne</a:t>
            </a:r>
            <a:endParaRPr lang="nn-NO" sz="2200" dirty="0">
              <a:effectLst/>
            </a:endParaRPr>
          </a:p>
          <a:p>
            <a:r>
              <a:rPr lang="nn-NO" sz="2200" dirty="0">
                <a:effectLst/>
              </a:rPr>
              <a:t>Det </a:t>
            </a:r>
            <a:r>
              <a:rPr lang="nn-NO" sz="2200" dirty="0" err="1" smtClean="0">
                <a:effectLst/>
              </a:rPr>
              <a:t>hviner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i </a:t>
            </a:r>
            <a:r>
              <a:rPr lang="nn-NO" sz="2200" dirty="0" err="1" smtClean="0">
                <a:effectLst/>
              </a:rPr>
              <a:t>telefonledninger</a:t>
            </a:r>
            <a:endParaRPr lang="nn-NO" sz="2200" dirty="0">
              <a:effectLst/>
            </a:endParaRPr>
          </a:p>
          <a:p>
            <a:r>
              <a:rPr lang="nn-NO" sz="2200" dirty="0">
                <a:effectLst/>
              </a:rPr>
              <a:t>Det er tungt å gå mot vinden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6" name="Bilde 5" descr="Tegning av et tre der bladene beveger seg i vinden og ei grein er knekt. ">
            <a:extLst>
              <a:ext uri="{FF2B5EF4-FFF2-40B4-BE49-F238E27FC236}">
                <a16:creationId xmlns:a16="http://schemas.microsoft.com/office/drawing/2014/main" id="{25445EC6-B49D-46EB-8DFC-6F294ADD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838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4A28D-4659-4532-851E-4A9D117A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Bris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E9A94B-EC34-4D42-993B-B99BC4F0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 err="1" smtClean="0">
                <a:effectLst/>
              </a:rPr>
              <a:t>Løv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og </a:t>
            </a:r>
            <a:r>
              <a:rPr lang="nn-NO" sz="2200" dirty="0" smtClean="0">
                <a:effectLst/>
              </a:rPr>
              <a:t>småkvister </a:t>
            </a:r>
            <a:r>
              <a:rPr lang="nn-NO" sz="2200" dirty="0">
                <a:effectLst/>
              </a:rPr>
              <a:t>rører seg</a:t>
            </a:r>
          </a:p>
          <a:p>
            <a:r>
              <a:rPr lang="nn-NO" sz="2200" dirty="0">
                <a:effectLst/>
              </a:rPr>
              <a:t>Vinden løfter støv og </a:t>
            </a:r>
            <a:r>
              <a:rPr lang="nn-NO" sz="2200" dirty="0" err="1" smtClean="0">
                <a:effectLst/>
              </a:rPr>
              <a:t>løst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papir </a:t>
            </a:r>
            <a:endParaRPr lang="nn-NO" sz="2200" dirty="0"/>
          </a:p>
          <a:p>
            <a:r>
              <a:rPr lang="nn-NO" sz="2200" dirty="0" smtClean="0">
                <a:effectLst/>
              </a:rPr>
              <a:t>Vinden strekker </a:t>
            </a:r>
            <a:r>
              <a:rPr lang="nn-NO" sz="2200" dirty="0">
                <a:effectLst/>
              </a:rPr>
              <a:t>på flagg og </a:t>
            </a:r>
            <a:r>
              <a:rPr lang="nn-NO" sz="2200" dirty="0" err="1" smtClean="0">
                <a:effectLst/>
              </a:rPr>
              <a:t>vimpler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6" name="Bilde 5" descr="Tegning av et flagg som strekker seg i vinden. ">
            <a:extLst>
              <a:ext uri="{FF2B5EF4-FFF2-40B4-BE49-F238E27FC236}">
                <a16:creationId xmlns:a16="http://schemas.microsoft.com/office/drawing/2014/main" id="{5E08A339-4937-4E8C-8CF2-8425E034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54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E175269-6FFC-493E-B0B4-074F0666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Svak vind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A31A14-3D41-4312-8F89-50CCA0BF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 smtClean="0">
                <a:effectLst/>
              </a:rPr>
              <a:t>Vi </a:t>
            </a:r>
            <a:r>
              <a:rPr lang="nn-NO" sz="2200" dirty="0">
                <a:effectLst/>
              </a:rPr>
              <a:t>kan føle vinden</a:t>
            </a:r>
          </a:p>
          <a:p>
            <a:r>
              <a:rPr lang="nn-NO" sz="2200" dirty="0" err="1" smtClean="0">
                <a:effectLst/>
              </a:rPr>
              <a:t>Bladene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på </a:t>
            </a:r>
            <a:r>
              <a:rPr lang="nn-NO" sz="2200" dirty="0" err="1" smtClean="0">
                <a:effectLst/>
              </a:rPr>
              <a:t>trærne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rører seg</a:t>
            </a:r>
          </a:p>
          <a:p>
            <a:r>
              <a:rPr lang="nn-NO" sz="2200" dirty="0"/>
              <a:t>V</a:t>
            </a:r>
            <a:r>
              <a:rPr lang="nn-NO" sz="2200" dirty="0">
                <a:effectLst/>
              </a:rPr>
              <a:t>inden kan løfte små </a:t>
            </a:r>
            <a:r>
              <a:rPr lang="nn-NO" sz="2200" dirty="0" err="1" smtClean="0">
                <a:effectLst/>
              </a:rPr>
              <a:t>vimpler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9" name="Bilde 8" descr="Tegning av et tre der bladene beveger seg i vinden. ">
            <a:extLst>
              <a:ext uri="{FF2B5EF4-FFF2-40B4-BE49-F238E27FC236}">
                <a16:creationId xmlns:a16="http://schemas.microsoft.com/office/drawing/2014/main" id="{A113C96D-8256-4203-9EE7-C358E44B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51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C1FE8A7-B77F-4B1E-8F0E-E7F079FC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Stille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23E2D6-1449-49F6-901B-A56BDE0D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>
                <a:effectLst/>
              </a:rPr>
              <a:t>Røyk </a:t>
            </a:r>
            <a:r>
              <a:rPr lang="nn-NO" sz="2200" dirty="0" smtClean="0">
                <a:effectLst/>
              </a:rPr>
              <a:t>stiger </a:t>
            </a:r>
            <a:r>
              <a:rPr lang="nn-NO" sz="2200" dirty="0">
                <a:effectLst/>
              </a:rPr>
              <a:t>rett opp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 descr="Tegning av et bål der røyken stiger rett opp. ">
            <a:extLst>
              <a:ext uri="{FF2B5EF4-FFF2-40B4-BE49-F238E27FC236}">
                <a16:creationId xmlns:a16="http://schemas.microsoft.com/office/drawing/2014/main" id="{D170D7E5-DA9D-4F30-92D7-138386CB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920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90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Hvordan kan vi  observere vind?</vt:lpstr>
      <vt:lpstr>Storm</vt:lpstr>
      <vt:lpstr>Kuling</vt:lpstr>
      <vt:lpstr>Bris</vt:lpstr>
      <vt:lpstr>Svak vind</vt:lpstr>
      <vt:lpstr>Stille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Vindmåling</dc:title>
  <dc:creator>Celine Aas</dc:creator>
  <cp:lastModifiedBy>Øystein Sørborg</cp:lastModifiedBy>
  <cp:revision>8</cp:revision>
  <dcterms:created xsi:type="dcterms:W3CDTF">2023-06-15T08:40:45Z</dcterms:created>
  <dcterms:modified xsi:type="dcterms:W3CDTF">2023-06-26T12:08:05Z</dcterms:modified>
</cp:coreProperties>
</file>