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64" r:id="rId3"/>
    <p:sldId id="267" r:id="rId4"/>
    <p:sldId id="265" r:id="rId5"/>
    <p:sldId id="266" r:id="rId6"/>
    <p:sldId id="268" r:id="rId7"/>
    <p:sldId id="287" r:id="rId8"/>
    <p:sldId id="269" r:id="rId9"/>
    <p:sldId id="270" r:id="rId10"/>
    <p:sldId id="271" r:id="rId11"/>
    <p:sldId id="272" r:id="rId12"/>
    <p:sldId id="273" r:id="rId13"/>
    <p:sldId id="274" r:id="rId14"/>
    <p:sldId id="275" r:id="rId15"/>
    <p:sldId id="276" r:id="rId16"/>
    <p:sldId id="280" r:id="rId17"/>
    <p:sldId id="282" r:id="rId18"/>
    <p:sldId id="278" r:id="rId19"/>
    <p:sldId id="288" r:id="rId20"/>
    <p:sldId id="277" r:id="rId21"/>
    <p:sldId id="281" r:id="rId22"/>
    <p:sldId id="283" r:id="rId23"/>
    <p:sldId id="285" r:id="rId24"/>
    <p:sldId id="286" r:id="rId2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384" y="-15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0B28A-0741-4F5C-85E6-3A4B8F8EAF67}" type="datetimeFigureOut">
              <a:rPr lang="nb-NO" smtClean="0"/>
              <a:t>06.08.2018</a:t>
            </a:fld>
            <a:endParaRPr lang="nb-N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04DB4-5F24-4A1F-BEDE-29F66865AC43}" type="slidenum">
              <a:rPr lang="nb-NO" smtClean="0"/>
              <a:t>‹#›</a:t>
            </a:fld>
            <a:endParaRPr lang="nb-NO"/>
          </a:p>
        </p:txBody>
      </p:sp>
    </p:spTree>
    <p:extLst>
      <p:ext uri="{BB962C8B-B14F-4D97-AF65-F5344CB8AC3E}">
        <p14:creationId xmlns:p14="http://schemas.microsoft.com/office/powerpoint/2010/main" val="371809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33543EC-1367-44CF-BA45-F9C69BBA86BB}" type="slidenum">
              <a:rPr lang="nb-NO" smtClean="0"/>
              <a:t>3</a:t>
            </a:fld>
            <a:endParaRPr lang="nb-NO"/>
          </a:p>
        </p:txBody>
      </p:sp>
    </p:spTree>
    <p:extLst>
      <p:ext uri="{BB962C8B-B14F-4D97-AF65-F5344CB8AC3E}">
        <p14:creationId xmlns:p14="http://schemas.microsoft.com/office/powerpoint/2010/main" val="79520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04.06.2016</a:t>
            </a:r>
          </a:p>
          <a:p>
            <a:r>
              <a:rPr lang="nb-NO" dirty="0" smtClean="0"/>
              <a:t/>
            </a:r>
            <a:br>
              <a:rPr lang="nb-NO" dirty="0" smtClean="0"/>
            </a:br>
            <a:r>
              <a:rPr lang="nb-NO" dirty="0" smtClean="0"/>
              <a:t>Art: Gullregn (</a:t>
            </a:r>
            <a:r>
              <a:rPr lang="nb-NO" dirty="0" err="1" smtClean="0"/>
              <a:t>Laburnum</a:t>
            </a:r>
            <a:r>
              <a:rPr lang="nb-NO" dirty="0" smtClean="0"/>
              <a:t> </a:t>
            </a:r>
            <a:r>
              <a:rPr lang="nb-NO" dirty="0" err="1" smtClean="0"/>
              <a:t>anagyroides</a:t>
            </a:r>
            <a:r>
              <a:rPr lang="nb-NO" dirty="0" smtClean="0"/>
              <a:t>)</a:t>
            </a:r>
            <a:br>
              <a:rPr lang="nb-NO" dirty="0" smtClean="0"/>
            </a:br>
            <a:r>
              <a:rPr lang="nb-NO" dirty="0" smtClean="0"/>
              <a:t>Dato: 06.06.2016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06.06.2016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06.06.2016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06.06.2016</a:t>
            </a:r>
          </a:p>
          <a:p>
            <a:r>
              <a:rPr lang="nb-NO" dirty="0" smtClean="0"/>
              <a:t/>
            </a:r>
            <a:br>
              <a:rPr lang="nb-NO" dirty="0" smtClean="0"/>
            </a:br>
            <a:r>
              <a:rPr lang="nb-NO" dirty="0" smtClean="0"/>
              <a:t/>
            </a:r>
            <a:br>
              <a:rPr lang="nb-NO" dirty="0" smtClean="0"/>
            </a:br>
            <a:r>
              <a:rPr lang="nb-NO" dirty="0" smtClean="0"/>
              <a:t>Dato: 06.06.2016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04.06.2016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05.06.2016</a:t>
            </a:r>
          </a:p>
          <a:p>
            <a:r>
              <a:rPr lang="nb-NO" dirty="0" smtClean="0"/>
              <a:t/>
            </a:r>
            <a:br>
              <a:rPr lang="nb-NO" dirty="0" smtClean="0"/>
            </a:br>
            <a:r>
              <a:rPr lang="nb-NO" dirty="0" smtClean="0"/>
              <a:t>Art: Russekål (</a:t>
            </a:r>
            <a:r>
              <a:rPr lang="nb-NO" dirty="0" err="1" smtClean="0"/>
              <a:t>Bunias</a:t>
            </a:r>
            <a:r>
              <a:rPr lang="nb-NO" dirty="0" smtClean="0"/>
              <a:t> </a:t>
            </a:r>
            <a:r>
              <a:rPr lang="nb-NO" dirty="0" err="1" smtClean="0"/>
              <a:t>orientalis</a:t>
            </a:r>
            <a:r>
              <a:rPr lang="nb-NO" dirty="0" smtClean="0"/>
              <a:t>)</a:t>
            </a:r>
            <a:br>
              <a:rPr lang="nb-NO" dirty="0" smtClean="0"/>
            </a:br>
            <a:r>
              <a:rPr lang="nb-NO" dirty="0" smtClean="0"/>
              <a:t>Dato: 05.06.2016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04.06.2016</a:t>
            </a:r>
          </a:p>
          <a:p>
            <a:endParaRPr lang="nb-NO" dirty="0"/>
          </a:p>
        </p:txBody>
      </p:sp>
      <p:sp>
        <p:nvSpPr>
          <p:cNvPr id="4" name="Slide Number Placeholder 3"/>
          <p:cNvSpPr>
            <a:spLocks noGrp="1"/>
          </p:cNvSpPr>
          <p:nvPr>
            <p:ph type="sldNum" sz="quarter" idx="10"/>
          </p:nvPr>
        </p:nvSpPr>
        <p:spPr/>
        <p:txBody>
          <a:bodyPr/>
          <a:lstStyle/>
          <a:p>
            <a:fld id="{9C204DB4-5F24-4A1F-BEDE-29F66865AC43}" type="slidenum">
              <a:rPr lang="nb-NO" smtClean="0"/>
              <a:t>4</a:t>
            </a:fld>
            <a:endParaRPr lang="nb-NO"/>
          </a:p>
        </p:txBody>
      </p:sp>
    </p:spTree>
    <p:extLst>
      <p:ext uri="{BB962C8B-B14F-4D97-AF65-F5344CB8AC3E}">
        <p14:creationId xmlns:p14="http://schemas.microsoft.com/office/powerpoint/2010/main" val="332597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04.06.2016</a:t>
            </a:r>
          </a:p>
          <a:p>
            <a:r>
              <a:rPr lang="nb-NO" dirty="0" smtClean="0"/>
              <a:t/>
            </a:r>
            <a:br>
              <a:rPr lang="nb-NO" dirty="0" smtClean="0"/>
            </a:br>
            <a:r>
              <a:rPr lang="nb-NO" dirty="0" smtClean="0"/>
              <a:t>Art: Gullregn (</a:t>
            </a:r>
            <a:r>
              <a:rPr lang="nb-NO" dirty="0" err="1" smtClean="0"/>
              <a:t>Laburnum</a:t>
            </a:r>
            <a:r>
              <a:rPr lang="nb-NO" dirty="0" smtClean="0"/>
              <a:t> </a:t>
            </a:r>
            <a:r>
              <a:rPr lang="nb-NO" dirty="0" err="1" smtClean="0"/>
              <a:t>anagyroides</a:t>
            </a:r>
            <a:r>
              <a:rPr lang="nb-NO" dirty="0" smtClean="0"/>
              <a:t>)</a:t>
            </a:r>
            <a:br>
              <a:rPr lang="nb-NO" dirty="0" smtClean="0"/>
            </a:br>
            <a:r>
              <a:rPr lang="nb-NO" dirty="0" smtClean="0"/>
              <a:t>Dato: 06.06.2016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06.06.2016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06.06.2016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06.06.2016</a:t>
            </a:r>
          </a:p>
          <a:p>
            <a:r>
              <a:rPr lang="nb-NO" dirty="0" smtClean="0"/>
              <a:t/>
            </a:r>
            <a:br>
              <a:rPr lang="nb-NO" dirty="0" smtClean="0"/>
            </a:br>
            <a:r>
              <a:rPr lang="nb-NO" dirty="0" smtClean="0"/>
              <a:t/>
            </a:r>
            <a:br>
              <a:rPr lang="nb-NO" dirty="0" smtClean="0"/>
            </a:br>
            <a:r>
              <a:rPr lang="nb-NO" dirty="0" smtClean="0"/>
              <a:t>Dato: 06.06.2016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04.06.2016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05.06.2016</a:t>
            </a:r>
          </a:p>
          <a:p>
            <a:r>
              <a:rPr lang="nb-NO" dirty="0" smtClean="0"/>
              <a:t/>
            </a:r>
            <a:br>
              <a:rPr lang="nb-NO" dirty="0" smtClean="0"/>
            </a:br>
            <a:r>
              <a:rPr lang="nb-NO" dirty="0" smtClean="0"/>
              <a:t>Art: Russekål (</a:t>
            </a:r>
            <a:r>
              <a:rPr lang="nb-NO" dirty="0" err="1" smtClean="0"/>
              <a:t>Bunias</a:t>
            </a:r>
            <a:r>
              <a:rPr lang="nb-NO" dirty="0" smtClean="0"/>
              <a:t> </a:t>
            </a:r>
            <a:r>
              <a:rPr lang="nb-NO" dirty="0" err="1" smtClean="0"/>
              <a:t>orientalis</a:t>
            </a:r>
            <a:r>
              <a:rPr lang="nb-NO" dirty="0" smtClean="0"/>
              <a:t>)</a:t>
            </a:r>
            <a:br>
              <a:rPr lang="nb-NO" dirty="0" smtClean="0"/>
            </a:br>
            <a:r>
              <a:rPr lang="nb-NO" dirty="0" smtClean="0"/>
              <a:t>Dato: 05.06.2016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04.06.2016</a:t>
            </a:r>
          </a:p>
          <a:p>
            <a:endParaRPr lang="nb-NO" dirty="0"/>
          </a:p>
        </p:txBody>
      </p:sp>
      <p:sp>
        <p:nvSpPr>
          <p:cNvPr id="4" name="Slide Number Placeholder 3"/>
          <p:cNvSpPr>
            <a:spLocks noGrp="1"/>
          </p:cNvSpPr>
          <p:nvPr>
            <p:ph type="sldNum" sz="quarter" idx="10"/>
          </p:nvPr>
        </p:nvSpPr>
        <p:spPr/>
        <p:txBody>
          <a:bodyPr/>
          <a:lstStyle/>
          <a:p>
            <a:fld id="{9C204DB4-5F24-4A1F-BEDE-29F66865AC43}" type="slidenum">
              <a:rPr lang="nb-NO" smtClean="0"/>
              <a:t>5</a:t>
            </a:fld>
            <a:endParaRPr lang="nb-NO"/>
          </a:p>
        </p:txBody>
      </p:sp>
    </p:spTree>
    <p:extLst>
      <p:ext uri="{BB962C8B-B14F-4D97-AF65-F5344CB8AC3E}">
        <p14:creationId xmlns:p14="http://schemas.microsoft.com/office/powerpoint/2010/main" val="385823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33543EC-1367-44CF-BA45-F9C69BBA86BB}" type="slidenum">
              <a:rPr lang="nb-NO" smtClean="0"/>
              <a:t>7</a:t>
            </a:fld>
            <a:endParaRPr lang="nb-NO"/>
          </a:p>
        </p:txBody>
      </p:sp>
    </p:spTree>
    <p:extLst>
      <p:ext uri="{BB962C8B-B14F-4D97-AF65-F5344CB8AC3E}">
        <p14:creationId xmlns:p14="http://schemas.microsoft.com/office/powerpoint/2010/main" val="373354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Bildet hentet fra: https://no.wikipedia.org/wiki/Fil:Lupin_-_sensommer.JPG</a:t>
            </a:r>
            <a:endParaRPr lang="nb-NO" dirty="0"/>
          </a:p>
        </p:txBody>
      </p:sp>
      <p:sp>
        <p:nvSpPr>
          <p:cNvPr id="4" name="Slide Number Placeholder 3"/>
          <p:cNvSpPr>
            <a:spLocks noGrp="1"/>
          </p:cNvSpPr>
          <p:nvPr>
            <p:ph type="sldNum" sz="quarter" idx="10"/>
          </p:nvPr>
        </p:nvSpPr>
        <p:spPr/>
        <p:txBody>
          <a:bodyPr/>
          <a:lstStyle/>
          <a:p>
            <a:fld id="{9C204DB4-5F24-4A1F-BEDE-29F66865AC43}" type="slidenum">
              <a:rPr lang="nb-NO" smtClean="0"/>
              <a:t>11</a:t>
            </a:fld>
            <a:endParaRPr lang="nb-NO"/>
          </a:p>
        </p:txBody>
      </p:sp>
    </p:spTree>
    <p:extLst>
      <p:ext uri="{BB962C8B-B14F-4D97-AF65-F5344CB8AC3E}">
        <p14:creationId xmlns:p14="http://schemas.microsoft.com/office/powerpoint/2010/main" val="273440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04.06.2016</a:t>
            </a:r>
          </a:p>
          <a:p>
            <a:r>
              <a:rPr lang="nb-NO" dirty="0" smtClean="0"/>
              <a:t/>
            </a:r>
            <a:br>
              <a:rPr lang="nb-NO" dirty="0" smtClean="0"/>
            </a:br>
            <a:r>
              <a:rPr lang="nb-NO" dirty="0" smtClean="0"/>
              <a:t>Art: Gullregn (</a:t>
            </a:r>
            <a:r>
              <a:rPr lang="nb-NO" dirty="0" err="1" smtClean="0"/>
              <a:t>Laburnum</a:t>
            </a:r>
            <a:r>
              <a:rPr lang="nb-NO" dirty="0" smtClean="0"/>
              <a:t> </a:t>
            </a:r>
            <a:r>
              <a:rPr lang="nb-NO" dirty="0" err="1" smtClean="0"/>
              <a:t>anagyroides</a:t>
            </a:r>
            <a:r>
              <a:rPr lang="nb-NO" dirty="0" smtClean="0"/>
              <a:t>)</a:t>
            </a:r>
            <a:br>
              <a:rPr lang="nb-NO" dirty="0" smtClean="0"/>
            </a:br>
            <a:r>
              <a:rPr lang="nb-NO" dirty="0" smtClean="0"/>
              <a:t>Dato: 06.06.2016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06.06.2016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06.06.2016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06.06.2016</a:t>
            </a:r>
          </a:p>
          <a:p>
            <a:r>
              <a:rPr lang="nb-NO" dirty="0" smtClean="0"/>
              <a:t/>
            </a:r>
            <a:br>
              <a:rPr lang="nb-NO" dirty="0" smtClean="0"/>
            </a:br>
            <a:r>
              <a:rPr lang="nb-NO" dirty="0" smtClean="0"/>
              <a:t/>
            </a:r>
            <a:br>
              <a:rPr lang="nb-NO" dirty="0" smtClean="0"/>
            </a:br>
            <a:r>
              <a:rPr lang="nb-NO" dirty="0" smtClean="0"/>
              <a:t>Dato: 06.06.2016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04.06.2016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05.06.2016</a:t>
            </a:r>
          </a:p>
          <a:p>
            <a:r>
              <a:rPr lang="nb-NO" dirty="0" smtClean="0"/>
              <a:t/>
            </a:r>
            <a:br>
              <a:rPr lang="nb-NO" dirty="0" smtClean="0"/>
            </a:br>
            <a:r>
              <a:rPr lang="nb-NO" dirty="0" smtClean="0"/>
              <a:t>Art: Russekål (</a:t>
            </a:r>
            <a:r>
              <a:rPr lang="nb-NO" dirty="0" err="1" smtClean="0"/>
              <a:t>Bunias</a:t>
            </a:r>
            <a:r>
              <a:rPr lang="nb-NO" dirty="0" smtClean="0"/>
              <a:t> </a:t>
            </a:r>
            <a:r>
              <a:rPr lang="nb-NO" dirty="0" err="1" smtClean="0"/>
              <a:t>orientalis</a:t>
            </a:r>
            <a:r>
              <a:rPr lang="nb-NO" dirty="0" smtClean="0"/>
              <a:t>)</a:t>
            </a:r>
            <a:br>
              <a:rPr lang="nb-NO" dirty="0" smtClean="0"/>
            </a:br>
            <a:r>
              <a:rPr lang="nb-NO" dirty="0" smtClean="0"/>
              <a:t>Dato: 05.06.2016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04.06.2016</a:t>
            </a:r>
          </a:p>
          <a:p>
            <a:endParaRPr lang="nb-NO" dirty="0"/>
          </a:p>
        </p:txBody>
      </p:sp>
      <p:sp>
        <p:nvSpPr>
          <p:cNvPr id="4" name="Slide Number Placeholder 3"/>
          <p:cNvSpPr>
            <a:spLocks noGrp="1"/>
          </p:cNvSpPr>
          <p:nvPr>
            <p:ph type="sldNum" sz="quarter" idx="10"/>
          </p:nvPr>
        </p:nvSpPr>
        <p:spPr/>
        <p:txBody>
          <a:bodyPr/>
          <a:lstStyle/>
          <a:p>
            <a:fld id="{9C204DB4-5F24-4A1F-BEDE-29F66865AC43}" type="slidenum">
              <a:rPr lang="nb-NO" smtClean="0"/>
              <a:t>14</a:t>
            </a:fld>
            <a:endParaRPr lang="nb-NO"/>
          </a:p>
        </p:txBody>
      </p:sp>
    </p:spTree>
    <p:extLst>
      <p:ext uri="{BB962C8B-B14F-4D97-AF65-F5344CB8AC3E}">
        <p14:creationId xmlns:p14="http://schemas.microsoft.com/office/powerpoint/2010/main" val="295357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33543EC-1367-44CF-BA45-F9C69BBA86BB}" type="slidenum">
              <a:rPr lang="nb-NO" smtClean="0"/>
              <a:t>19</a:t>
            </a:fld>
            <a:endParaRPr lang="nb-NO"/>
          </a:p>
        </p:txBody>
      </p:sp>
    </p:spTree>
    <p:extLst>
      <p:ext uri="{BB962C8B-B14F-4D97-AF65-F5344CB8AC3E}">
        <p14:creationId xmlns:p14="http://schemas.microsoft.com/office/powerpoint/2010/main" val="373354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9D4D72BF-D32C-4970-B40C-2D58F52E5A60}" type="datetimeFigureOut">
              <a:rPr lang="nb-NO" smtClean="0"/>
              <a:t>06.08.2018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177654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D4D72BF-D32C-4970-B40C-2D58F52E5A60}" type="datetimeFigureOut">
              <a:rPr lang="nb-NO" smtClean="0"/>
              <a:t>06.08.2018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146804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D4D72BF-D32C-4970-B40C-2D58F52E5A60}" type="datetimeFigureOut">
              <a:rPr lang="nb-NO" smtClean="0"/>
              <a:t>06.08.2018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223709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D4D72BF-D32C-4970-B40C-2D58F52E5A60}" type="datetimeFigureOut">
              <a:rPr lang="nb-NO" smtClean="0"/>
              <a:t>06.08.2018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96615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9D4D72BF-D32C-4970-B40C-2D58F52E5A60}" type="datetimeFigureOut">
              <a:rPr lang="nb-NO" smtClean="0"/>
              <a:t>06.08.2018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412586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9D4D72BF-D32C-4970-B40C-2D58F52E5A60}" type="datetimeFigureOut">
              <a:rPr lang="nb-NO" smtClean="0"/>
              <a:t>06.08.2018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124398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9D4D72BF-D32C-4970-B40C-2D58F52E5A60}" type="datetimeFigureOut">
              <a:rPr lang="nb-NO" smtClean="0"/>
              <a:t>06.08.2018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320274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D4D72BF-D32C-4970-B40C-2D58F52E5A60}" type="datetimeFigureOut">
              <a:rPr lang="nb-NO" smtClean="0"/>
              <a:t>06.08.2018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230467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D4D72BF-D32C-4970-B40C-2D58F52E5A60}" type="datetimeFigureOut">
              <a:rPr lang="nb-NO" smtClean="0"/>
              <a:t>06.08.2018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394581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D4D72BF-D32C-4970-B40C-2D58F52E5A60}" type="datetimeFigureOut">
              <a:rPr lang="nb-NO" smtClean="0"/>
              <a:t>06.08.2018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296444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D4D72BF-D32C-4970-B40C-2D58F52E5A60}" type="datetimeFigureOut">
              <a:rPr lang="nb-NO" smtClean="0"/>
              <a:t>06.08.2018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86783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D72BF-D32C-4970-B40C-2D58F52E5A60}" type="datetimeFigureOut">
              <a:rPr lang="nb-NO" smtClean="0"/>
              <a:t>06.08.2018</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78628-5675-426A-BC02-9F8B0267F68E}" type="slidenum">
              <a:rPr lang="nb-NO" smtClean="0"/>
              <a:t>‹#›</a:t>
            </a:fld>
            <a:endParaRPr lang="nb-NO"/>
          </a:p>
        </p:txBody>
      </p:sp>
      <p:sp>
        <p:nvSpPr>
          <p:cNvPr id="8" name="Plassholder for lysbildenummer 5"/>
          <p:cNvSpPr>
            <a:spLocks noGrp="1"/>
          </p:cNvSpPr>
          <p:nvPr userDrawn="1"/>
        </p:nvSpPr>
        <p:spPr>
          <a:xfrm>
            <a:off x="8655730" y="6308725"/>
            <a:ext cx="543386" cy="566574"/>
          </a:xfrm>
          <a:custGeom>
            <a:avLst/>
            <a:gdLst>
              <a:gd name="connsiteX0" fmla="*/ 0 w 725666"/>
              <a:gd name="connsiteY0" fmla="*/ 758231 h 758231"/>
              <a:gd name="connsiteX1" fmla="*/ 0 w 725666"/>
              <a:gd name="connsiteY1" fmla="*/ 0 h 758231"/>
              <a:gd name="connsiteX2" fmla="*/ 725666 w 725666"/>
              <a:gd name="connsiteY2" fmla="*/ 758231 h 758231"/>
              <a:gd name="connsiteX3" fmla="*/ 0 w 725666"/>
              <a:gd name="connsiteY3" fmla="*/ 758231 h 758231"/>
              <a:gd name="connsiteX0" fmla="*/ 0 w 726393"/>
              <a:gd name="connsiteY0" fmla="*/ 766777 h 766777"/>
              <a:gd name="connsiteX1" fmla="*/ 726393 w 726393"/>
              <a:gd name="connsiteY1" fmla="*/ 0 h 766777"/>
              <a:gd name="connsiteX2" fmla="*/ 725666 w 726393"/>
              <a:gd name="connsiteY2" fmla="*/ 766777 h 766777"/>
              <a:gd name="connsiteX3" fmla="*/ 0 w 726393"/>
              <a:gd name="connsiteY3" fmla="*/ 766777 h 766777"/>
            </a:gdLst>
            <a:ahLst/>
            <a:cxnLst>
              <a:cxn ang="0">
                <a:pos x="connsiteX0" y="connsiteY0"/>
              </a:cxn>
              <a:cxn ang="0">
                <a:pos x="connsiteX1" y="connsiteY1"/>
              </a:cxn>
              <a:cxn ang="0">
                <a:pos x="connsiteX2" y="connsiteY2"/>
              </a:cxn>
              <a:cxn ang="0">
                <a:pos x="connsiteX3" y="connsiteY3"/>
              </a:cxn>
            </a:cxnLst>
            <a:rect l="l" t="t" r="r" b="b"/>
            <a:pathLst>
              <a:path w="726393" h="766777">
                <a:moveTo>
                  <a:pt x="0" y="766777"/>
                </a:moveTo>
                <a:lnTo>
                  <a:pt x="726393" y="0"/>
                </a:lnTo>
                <a:cubicBezTo>
                  <a:pt x="726151" y="255592"/>
                  <a:pt x="725908" y="511185"/>
                  <a:pt x="725666" y="766777"/>
                </a:cubicBezTo>
                <a:lnTo>
                  <a:pt x="0" y="766777"/>
                </a:lnTo>
                <a:close/>
              </a:path>
            </a:pathLst>
          </a:cu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none"/>
        </p:style>
        <p:txBody>
          <a:bodyPr vert="horz" lIns="91440" tIns="45720" rIns="91440" bIns="45720" rtlCol="0"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830274-0B4E-4D02-AB38-178C371AA6D7}" type="slidenum">
              <a:rPr lang="nb-NO" smtClean="0">
                <a:solidFill>
                  <a:schemeClr val="bg1">
                    <a:lumMod val="65000"/>
                  </a:schemeClr>
                </a:solidFill>
              </a:rPr>
              <a:pPr algn="r"/>
              <a:t>‹#›</a:t>
            </a:fld>
            <a:endParaRPr lang="nb-NO" dirty="0">
              <a:solidFill>
                <a:schemeClr val="bg1">
                  <a:lumMod val="65000"/>
                </a:schemeClr>
              </a:solidFill>
            </a:endParaRPr>
          </a:p>
        </p:txBody>
      </p:sp>
    </p:spTree>
    <p:extLst>
      <p:ext uri="{BB962C8B-B14F-4D97-AF65-F5344CB8AC3E}">
        <p14:creationId xmlns:p14="http://schemas.microsoft.com/office/powerpoint/2010/main" val="56478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imeo.com/206468286"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8.jpeg"/><Relationship Id="rId4" Type="http://schemas.openxmlformats.org/officeDocument/2006/relationships/image" Target="../media/image127.png"/></Relationships>
</file>

<file path=ppt/slides/_rels/slide12.xml.rels><?xml version="1.0" encoding="UTF-8" standalone="yes"?>
<Relationships xmlns="http://schemas.openxmlformats.org/package/2006/relationships"><Relationship Id="rId2" Type="http://schemas.openxmlformats.org/officeDocument/2006/relationships/image" Target="../media/image12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6" Type="http://schemas.openxmlformats.org/officeDocument/2006/relationships/image" Target="../media/image26.jpeg"/><Relationship Id="rId117" Type="http://schemas.openxmlformats.org/officeDocument/2006/relationships/image" Target="../media/image117.jpeg"/><Relationship Id="rId21" Type="http://schemas.openxmlformats.org/officeDocument/2006/relationships/image" Target="../media/image21.jpeg"/><Relationship Id="rId42" Type="http://schemas.openxmlformats.org/officeDocument/2006/relationships/image" Target="../media/image42.jpeg"/><Relationship Id="rId47" Type="http://schemas.openxmlformats.org/officeDocument/2006/relationships/image" Target="../media/image47.jpeg"/><Relationship Id="rId63" Type="http://schemas.openxmlformats.org/officeDocument/2006/relationships/image" Target="../media/image63.jpeg"/><Relationship Id="rId68" Type="http://schemas.openxmlformats.org/officeDocument/2006/relationships/image" Target="../media/image68.jpeg"/><Relationship Id="rId84" Type="http://schemas.openxmlformats.org/officeDocument/2006/relationships/image" Target="../media/image84.jpeg"/><Relationship Id="rId89" Type="http://schemas.openxmlformats.org/officeDocument/2006/relationships/image" Target="../media/image89.jpeg"/><Relationship Id="rId112" Type="http://schemas.openxmlformats.org/officeDocument/2006/relationships/image" Target="../media/image112.jpeg"/><Relationship Id="rId16" Type="http://schemas.openxmlformats.org/officeDocument/2006/relationships/image" Target="../media/image16.jpeg"/><Relationship Id="rId107" Type="http://schemas.openxmlformats.org/officeDocument/2006/relationships/image" Target="../media/image107.jpeg"/><Relationship Id="rId11" Type="http://schemas.openxmlformats.org/officeDocument/2006/relationships/image" Target="../media/image11.jpeg"/><Relationship Id="rId32" Type="http://schemas.openxmlformats.org/officeDocument/2006/relationships/image" Target="../media/image32.jpeg"/><Relationship Id="rId37" Type="http://schemas.openxmlformats.org/officeDocument/2006/relationships/image" Target="../media/image37.jpeg"/><Relationship Id="rId53" Type="http://schemas.openxmlformats.org/officeDocument/2006/relationships/image" Target="../media/image53.jpeg"/><Relationship Id="rId58" Type="http://schemas.openxmlformats.org/officeDocument/2006/relationships/image" Target="../media/image58.jpeg"/><Relationship Id="rId74" Type="http://schemas.openxmlformats.org/officeDocument/2006/relationships/image" Target="../media/image74.jpeg"/><Relationship Id="rId79" Type="http://schemas.openxmlformats.org/officeDocument/2006/relationships/image" Target="../media/image79.jpeg"/><Relationship Id="rId102" Type="http://schemas.openxmlformats.org/officeDocument/2006/relationships/image" Target="../media/image102.jpeg"/><Relationship Id="rId123" Type="http://schemas.openxmlformats.org/officeDocument/2006/relationships/image" Target="../media/image123.jpeg"/><Relationship Id="rId5" Type="http://schemas.openxmlformats.org/officeDocument/2006/relationships/image" Target="../media/image5.jpg"/><Relationship Id="rId61" Type="http://schemas.openxmlformats.org/officeDocument/2006/relationships/image" Target="../media/image61.jpeg"/><Relationship Id="rId82" Type="http://schemas.openxmlformats.org/officeDocument/2006/relationships/image" Target="../media/image82.jpeg"/><Relationship Id="rId90" Type="http://schemas.openxmlformats.org/officeDocument/2006/relationships/image" Target="../media/image90.jpeg"/><Relationship Id="rId95" Type="http://schemas.openxmlformats.org/officeDocument/2006/relationships/image" Target="../media/image95.jpeg"/><Relationship Id="rId19" Type="http://schemas.openxmlformats.org/officeDocument/2006/relationships/image" Target="../media/image1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 Id="rId35" Type="http://schemas.openxmlformats.org/officeDocument/2006/relationships/image" Target="../media/image35.jpeg"/><Relationship Id="rId43" Type="http://schemas.openxmlformats.org/officeDocument/2006/relationships/image" Target="../media/image43.jpeg"/><Relationship Id="rId48" Type="http://schemas.openxmlformats.org/officeDocument/2006/relationships/image" Target="../media/image48.jpeg"/><Relationship Id="rId56" Type="http://schemas.openxmlformats.org/officeDocument/2006/relationships/image" Target="../media/image56.jpeg"/><Relationship Id="rId64" Type="http://schemas.openxmlformats.org/officeDocument/2006/relationships/image" Target="../media/image64.jpeg"/><Relationship Id="rId69" Type="http://schemas.openxmlformats.org/officeDocument/2006/relationships/image" Target="../media/image69.jpeg"/><Relationship Id="rId77" Type="http://schemas.openxmlformats.org/officeDocument/2006/relationships/image" Target="../media/image77.jpeg"/><Relationship Id="rId100" Type="http://schemas.openxmlformats.org/officeDocument/2006/relationships/image" Target="../media/image100.jpeg"/><Relationship Id="rId105" Type="http://schemas.openxmlformats.org/officeDocument/2006/relationships/image" Target="../media/image105.jpeg"/><Relationship Id="rId113" Type="http://schemas.openxmlformats.org/officeDocument/2006/relationships/image" Target="../media/image113.jpeg"/><Relationship Id="rId118" Type="http://schemas.openxmlformats.org/officeDocument/2006/relationships/image" Target="../media/image118.jpeg"/><Relationship Id="rId8" Type="http://schemas.openxmlformats.org/officeDocument/2006/relationships/image" Target="../media/image8.jpeg"/><Relationship Id="rId51" Type="http://schemas.openxmlformats.org/officeDocument/2006/relationships/image" Target="../media/image51.jpeg"/><Relationship Id="rId72" Type="http://schemas.openxmlformats.org/officeDocument/2006/relationships/image" Target="../media/image72.jpeg"/><Relationship Id="rId80" Type="http://schemas.openxmlformats.org/officeDocument/2006/relationships/image" Target="../media/image80.jpeg"/><Relationship Id="rId85" Type="http://schemas.openxmlformats.org/officeDocument/2006/relationships/image" Target="../media/image85.jpeg"/><Relationship Id="rId93" Type="http://schemas.openxmlformats.org/officeDocument/2006/relationships/image" Target="../media/image93.jpeg"/><Relationship Id="rId98" Type="http://schemas.openxmlformats.org/officeDocument/2006/relationships/image" Target="../media/image98.jpeg"/><Relationship Id="rId121" Type="http://schemas.openxmlformats.org/officeDocument/2006/relationships/image" Target="../media/image121.jpeg"/><Relationship Id="rId3" Type="http://schemas.openxmlformats.org/officeDocument/2006/relationships/image" Target="../media/image4.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33" Type="http://schemas.openxmlformats.org/officeDocument/2006/relationships/image" Target="../media/image33.jpeg"/><Relationship Id="rId38" Type="http://schemas.openxmlformats.org/officeDocument/2006/relationships/image" Target="../media/image38.jpeg"/><Relationship Id="rId46" Type="http://schemas.openxmlformats.org/officeDocument/2006/relationships/image" Target="../media/image46.jpeg"/><Relationship Id="rId59" Type="http://schemas.openxmlformats.org/officeDocument/2006/relationships/image" Target="../media/image59.jpeg"/><Relationship Id="rId67" Type="http://schemas.openxmlformats.org/officeDocument/2006/relationships/image" Target="../media/image67.jpeg"/><Relationship Id="rId103" Type="http://schemas.openxmlformats.org/officeDocument/2006/relationships/image" Target="../media/image103.jpeg"/><Relationship Id="rId108" Type="http://schemas.openxmlformats.org/officeDocument/2006/relationships/image" Target="../media/image108.jpeg"/><Relationship Id="rId116" Type="http://schemas.openxmlformats.org/officeDocument/2006/relationships/image" Target="../media/image116.jpeg"/><Relationship Id="rId20" Type="http://schemas.openxmlformats.org/officeDocument/2006/relationships/image" Target="../media/image20.jpeg"/><Relationship Id="rId41" Type="http://schemas.openxmlformats.org/officeDocument/2006/relationships/image" Target="../media/image41.jpeg"/><Relationship Id="rId54" Type="http://schemas.openxmlformats.org/officeDocument/2006/relationships/image" Target="../media/image54.jpeg"/><Relationship Id="rId62" Type="http://schemas.openxmlformats.org/officeDocument/2006/relationships/image" Target="../media/image62.jpeg"/><Relationship Id="rId70" Type="http://schemas.openxmlformats.org/officeDocument/2006/relationships/image" Target="../media/image70.jpeg"/><Relationship Id="rId75" Type="http://schemas.openxmlformats.org/officeDocument/2006/relationships/image" Target="../media/image75.jpeg"/><Relationship Id="rId83" Type="http://schemas.openxmlformats.org/officeDocument/2006/relationships/image" Target="../media/image83.jpeg"/><Relationship Id="rId88" Type="http://schemas.openxmlformats.org/officeDocument/2006/relationships/image" Target="../media/image88.jpeg"/><Relationship Id="rId91" Type="http://schemas.openxmlformats.org/officeDocument/2006/relationships/image" Target="../media/image91.jpeg"/><Relationship Id="rId96" Type="http://schemas.openxmlformats.org/officeDocument/2006/relationships/image" Target="../media/image96.jpeg"/><Relationship Id="rId111" Type="http://schemas.openxmlformats.org/officeDocument/2006/relationships/image" Target="../media/image111.jpeg"/><Relationship Id="rId1" Type="http://schemas.openxmlformats.org/officeDocument/2006/relationships/slideLayout" Target="../slideLayouts/slideLayout7.xml"/><Relationship Id="rId6" Type="http://schemas.openxmlformats.org/officeDocument/2006/relationships/image" Target="../media/image6.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36" Type="http://schemas.openxmlformats.org/officeDocument/2006/relationships/image" Target="../media/image36.jpeg"/><Relationship Id="rId49" Type="http://schemas.openxmlformats.org/officeDocument/2006/relationships/image" Target="../media/image49.jpeg"/><Relationship Id="rId57" Type="http://schemas.openxmlformats.org/officeDocument/2006/relationships/image" Target="../media/image57.jpeg"/><Relationship Id="rId106" Type="http://schemas.openxmlformats.org/officeDocument/2006/relationships/image" Target="../media/image106.jpeg"/><Relationship Id="rId114" Type="http://schemas.openxmlformats.org/officeDocument/2006/relationships/image" Target="../media/image114.jpeg"/><Relationship Id="rId119" Type="http://schemas.openxmlformats.org/officeDocument/2006/relationships/image" Target="../media/image119.jpeg"/><Relationship Id="rId10" Type="http://schemas.openxmlformats.org/officeDocument/2006/relationships/image" Target="../media/image10.jpeg"/><Relationship Id="rId31" Type="http://schemas.openxmlformats.org/officeDocument/2006/relationships/image" Target="../media/image31.jpeg"/><Relationship Id="rId44" Type="http://schemas.openxmlformats.org/officeDocument/2006/relationships/image" Target="../media/image44.jpeg"/><Relationship Id="rId52" Type="http://schemas.openxmlformats.org/officeDocument/2006/relationships/image" Target="../media/image52.jpeg"/><Relationship Id="rId60" Type="http://schemas.openxmlformats.org/officeDocument/2006/relationships/image" Target="../media/image60.jpeg"/><Relationship Id="rId65" Type="http://schemas.openxmlformats.org/officeDocument/2006/relationships/image" Target="../media/image65.jpeg"/><Relationship Id="rId73" Type="http://schemas.openxmlformats.org/officeDocument/2006/relationships/image" Target="../media/image73.jpeg"/><Relationship Id="rId78" Type="http://schemas.openxmlformats.org/officeDocument/2006/relationships/image" Target="../media/image78.jpeg"/><Relationship Id="rId81" Type="http://schemas.openxmlformats.org/officeDocument/2006/relationships/image" Target="../media/image81.jpeg"/><Relationship Id="rId86" Type="http://schemas.openxmlformats.org/officeDocument/2006/relationships/image" Target="../media/image86.jpeg"/><Relationship Id="rId94" Type="http://schemas.openxmlformats.org/officeDocument/2006/relationships/image" Target="../media/image94.jpeg"/><Relationship Id="rId99" Type="http://schemas.openxmlformats.org/officeDocument/2006/relationships/image" Target="../media/image99.jpeg"/><Relationship Id="rId101" Type="http://schemas.openxmlformats.org/officeDocument/2006/relationships/image" Target="../media/image101.jpeg"/><Relationship Id="rId122" Type="http://schemas.openxmlformats.org/officeDocument/2006/relationships/image" Target="../media/image122.jpeg"/><Relationship Id="rId4" Type="http://schemas.openxmlformats.org/officeDocument/2006/relationships/image" Target="../media/image3.png"/><Relationship Id="rId9" Type="http://schemas.openxmlformats.org/officeDocument/2006/relationships/image" Target="../media/image9.jpeg"/><Relationship Id="rId13" Type="http://schemas.openxmlformats.org/officeDocument/2006/relationships/image" Target="../media/image13.jpeg"/><Relationship Id="rId18" Type="http://schemas.openxmlformats.org/officeDocument/2006/relationships/image" Target="../media/image18.jpeg"/><Relationship Id="rId39" Type="http://schemas.openxmlformats.org/officeDocument/2006/relationships/image" Target="../media/image39.jpeg"/><Relationship Id="rId109" Type="http://schemas.openxmlformats.org/officeDocument/2006/relationships/image" Target="../media/image109.jpeg"/><Relationship Id="rId34" Type="http://schemas.openxmlformats.org/officeDocument/2006/relationships/image" Target="../media/image34.jpeg"/><Relationship Id="rId50" Type="http://schemas.openxmlformats.org/officeDocument/2006/relationships/image" Target="../media/image50.jpeg"/><Relationship Id="rId55" Type="http://schemas.openxmlformats.org/officeDocument/2006/relationships/image" Target="../media/image55.jpeg"/><Relationship Id="rId76" Type="http://schemas.openxmlformats.org/officeDocument/2006/relationships/image" Target="../media/image76.jpeg"/><Relationship Id="rId97" Type="http://schemas.openxmlformats.org/officeDocument/2006/relationships/image" Target="../media/image97.jpeg"/><Relationship Id="rId104" Type="http://schemas.openxmlformats.org/officeDocument/2006/relationships/image" Target="../media/image104.jpeg"/><Relationship Id="rId120" Type="http://schemas.openxmlformats.org/officeDocument/2006/relationships/image" Target="../media/image120.jpeg"/><Relationship Id="rId7" Type="http://schemas.openxmlformats.org/officeDocument/2006/relationships/image" Target="../media/image7.jpeg"/><Relationship Id="rId71" Type="http://schemas.openxmlformats.org/officeDocument/2006/relationships/image" Target="../media/image71.jpeg"/><Relationship Id="rId92" Type="http://schemas.openxmlformats.org/officeDocument/2006/relationships/image" Target="../media/image92.jpeg"/><Relationship Id="rId2" Type="http://schemas.openxmlformats.org/officeDocument/2006/relationships/notesSlide" Target="../notesSlides/notesSlide6.xml"/><Relationship Id="rId29" Type="http://schemas.openxmlformats.org/officeDocument/2006/relationships/image" Target="../media/image29.jpeg"/><Relationship Id="rId24" Type="http://schemas.openxmlformats.org/officeDocument/2006/relationships/image" Target="../media/image24.jpeg"/><Relationship Id="rId40" Type="http://schemas.openxmlformats.org/officeDocument/2006/relationships/image" Target="../media/image40.jpeg"/><Relationship Id="rId45" Type="http://schemas.openxmlformats.org/officeDocument/2006/relationships/image" Target="../media/image45.jpeg"/><Relationship Id="rId66" Type="http://schemas.openxmlformats.org/officeDocument/2006/relationships/image" Target="../media/image66.jpeg"/><Relationship Id="rId87" Type="http://schemas.openxmlformats.org/officeDocument/2006/relationships/image" Target="../media/image87.jpeg"/><Relationship Id="rId110" Type="http://schemas.openxmlformats.org/officeDocument/2006/relationships/image" Target="../media/image110.jpeg"/><Relationship Id="rId115" Type="http://schemas.openxmlformats.org/officeDocument/2006/relationships/image" Target="../media/image1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hyperlink" Target="https://www.youtube.com/watch?v=8WrMCdnSnqc&amp;feature=youtu.b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6" Type="http://schemas.openxmlformats.org/officeDocument/2006/relationships/image" Target="../media/image26.jpeg"/><Relationship Id="rId117" Type="http://schemas.openxmlformats.org/officeDocument/2006/relationships/image" Target="../media/image117.jpeg"/><Relationship Id="rId21" Type="http://schemas.openxmlformats.org/officeDocument/2006/relationships/image" Target="../media/image21.jpeg"/><Relationship Id="rId42" Type="http://schemas.openxmlformats.org/officeDocument/2006/relationships/image" Target="../media/image42.jpeg"/><Relationship Id="rId47" Type="http://schemas.openxmlformats.org/officeDocument/2006/relationships/image" Target="../media/image47.jpeg"/><Relationship Id="rId63" Type="http://schemas.openxmlformats.org/officeDocument/2006/relationships/image" Target="../media/image63.jpeg"/><Relationship Id="rId68" Type="http://schemas.openxmlformats.org/officeDocument/2006/relationships/image" Target="../media/image68.jpeg"/><Relationship Id="rId84" Type="http://schemas.openxmlformats.org/officeDocument/2006/relationships/image" Target="../media/image84.jpeg"/><Relationship Id="rId89" Type="http://schemas.openxmlformats.org/officeDocument/2006/relationships/image" Target="../media/image89.jpeg"/><Relationship Id="rId112" Type="http://schemas.openxmlformats.org/officeDocument/2006/relationships/image" Target="../media/image112.jpeg"/><Relationship Id="rId16" Type="http://schemas.openxmlformats.org/officeDocument/2006/relationships/image" Target="../media/image16.jpeg"/><Relationship Id="rId107" Type="http://schemas.openxmlformats.org/officeDocument/2006/relationships/image" Target="../media/image107.jpeg"/><Relationship Id="rId11" Type="http://schemas.openxmlformats.org/officeDocument/2006/relationships/image" Target="../media/image11.jpeg"/><Relationship Id="rId32" Type="http://schemas.openxmlformats.org/officeDocument/2006/relationships/image" Target="../media/image32.jpeg"/><Relationship Id="rId37" Type="http://schemas.openxmlformats.org/officeDocument/2006/relationships/image" Target="../media/image37.jpeg"/><Relationship Id="rId53" Type="http://schemas.openxmlformats.org/officeDocument/2006/relationships/image" Target="../media/image53.jpeg"/><Relationship Id="rId58" Type="http://schemas.openxmlformats.org/officeDocument/2006/relationships/image" Target="../media/image58.jpeg"/><Relationship Id="rId74" Type="http://schemas.openxmlformats.org/officeDocument/2006/relationships/image" Target="../media/image74.jpeg"/><Relationship Id="rId79" Type="http://schemas.openxmlformats.org/officeDocument/2006/relationships/image" Target="../media/image79.jpeg"/><Relationship Id="rId102" Type="http://schemas.openxmlformats.org/officeDocument/2006/relationships/image" Target="../media/image102.jpeg"/><Relationship Id="rId123" Type="http://schemas.openxmlformats.org/officeDocument/2006/relationships/image" Target="../media/image123.jpeg"/><Relationship Id="rId5" Type="http://schemas.openxmlformats.org/officeDocument/2006/relationships/image" Target="../media/image5.jpg"/><Relationship Id="rId61" Type="http://schemas.openxmlformats.org/officeDocument/2006/relationships/image" Target="../media/image61.jpeg"/><Relationship Id="rId82" Type="http://schemas.openxmlformats.org/officeDocument/2006/relationships/image" Target="../media/image82.jpeg"/><Relationship Id="rId90" Type="http://schemas.openxmlformats.org/officeDocument/2006/relationships/image" Target="../media/image90.jpeg"/><Relationship Id="rId95" Type="http://schemas.openxmlformats.org/officeDocument/2006/relationships/image" Target="../media/image95.jpeg"/><Relationship Id="rId19" Type="http://schemas.openxmlformats.org/officeDocument/2006/relationships/image" Target="../media/image1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 Id="rId35" Type="http://schemas.openxmlformats.org/officeDocument/2006/relationships/image" Target="../media/image35.jpeg"/><Relationship Id="rId43" Type="http://schemas.openxmlformats.org/officeDocument/2006/relationships/image" Target="../media/image43.jpeg"/><Relationship Id="rId48" Type="http://schemas.openxmlformats.org/officeDocument/2006/relationships/image" Target="../media/image48.jpeg"/><Relationship Id="rId56" Type="http://schemas.openxmlformats.org/officeDocument/2006/relationships/image" Target="../media/image56.jpeg"/><Relationship Id="rId64" Type="http://schemas.openxmlformats.org/officeDocument/2006/relationships/image" Target="../media/image64.jpeg"/><Relationship Id="rId69" Type="http://schemas.openxmlformats.org/officeDocument/2006/relationships/image" Target="../media/image69.jpeg"/><Relationship Id="rId77" Type="http://schemas.openxmlformats.org/officeDocument/2006/relationships/image" Target="../media/image77.jpeg"/><Relationship Id="rId100" Type="http://schemas.openxmlformats.org/officeDocument/2006/relationships/image" Target="../media/image100.jpeg"/><Relationship Id="rId105" Type="http://schemas.openxmlformats.org/officeDocument/2006/relationships/image" Target="../media/image105.jpeg"/><Relationship Id="rId113" Type="http://schemas.openxmlformats.org/officeDocument/2006/relationships/image" Target="../media/image113.jpeg"/><Relationship Id="rId118" Type="http://schemas.openxmlformats.org/officeDocument/2006/relationships/image" Target="../media/image118.jpeg"/><Relationship Id="rId8" Type="http://schemas.openxmlformats.org/officeDocument/2006/relationships/image" Target="../media/image8.jpeg"/><Relationship Id="rId51" Type="http://schemas.openxmlformats.org/officeDocument/2006/relationships/image" Target="../media/image51.jpeg"/><Relationship Id="rId72" Type="http://schemas.openxmlformats.org/officeDocument/2006/relationships/image" Target="../media/image72.jpeg"/><Relationship Id="rId80" Type="http://schemas.openxmlformats.org/officeDocument/2006/relationships/image" Target="../media/image80.jpeg"/><Relationship Id="rId85" Type="http://schemas.openxmlformats.org/officeDocument/2006/relationships/image" Target="../media/image85.jpeg"/><Relationship Id="rId93" Type="http://schemas.openxmlformats.org/officeDocument/2006/relationships/image" Target="../media/image93.jpeg"/><Relationship Id="rId98" Type="http://schemas.openxmlformats.org/officeDocument/2006/relationships/image" Target="../media/image98.jpeg"/><Relationship Id="rId121" Type="http://schemas.openxmlformats.org/officeDocument/2006/relationships/image" Target="../media/image121.jpeg"/><Relationship Id="rId3" Type="http://schemas.openxmlformats.org/officeDocument/2006/relationships/image" Target="../media/image4.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33" Type="http://schemas.openxmlformats.org/officeDocument/2006/relationships/image" Target="../media/image33.jpeg"/><Relationship Id="rId38" Type="http://schemas.openxmlformats.org/officeDocument/2006/relationships/image" Target="../media/image38.jpeg"/><Relationship Id="rId46" Type="http://schemas.openxmlformats.org/officeDocument/2006/relationships/image" Target="../media/image46.jpeg"/><Relationship Id="rId59" Type="http://schemas.openxmlformats.org/officeDocument/2006/relationships/image" Target="../media/image59.jpeg"/><Relationship Id="rId67" Type="http://schemas.openxmlformats.org/officeDocument/2006/relationships/image" Target="../media/image67.jpeg"/><Relationship Id="rId103" Type="http://schemas.openxmlformats.org/officeDocument/2006/relationships/image" Target="../media/image103.jpeg"/><Relationship Id="rId108" Type="http://schemas.openxmlformats.org/officeDocument/2006/relationships/image" Target="../media/image108.jpeg"/><Relationship Id="rId116" Type="http://schemas.openxmlformats.org/officeDocument/2006/relationships/image" Target="../media/image116.jpeg"/><Relationship Id="rId20" Type="http://schemas.openxmlformats.org/officeDocument/2006/relationships/image" Target="../media/image20.jpeg"/><Relationship Id="rId41" Type="http://schemas.openxmlformats.org/officeDocument/2006/relationships/image" Target="../media/image41.jpeg"/><Relationship Id="rId54" Type="http://schemas.openxmlformats.org/officeDocument/2006/relationships/image" Target="../media/image54.jpeg"/><Relationship Id="rId62" Type="http://schemas.openxmlformats.org/officeDocument/2006/relationships/image" Target="../media/image62.jpeg"/><Relationship Id="rId70" Type="http://schemas.openxmlformats.org/officeDocument/2006/relationships/image" Target="../media/image70.jpeg"/><Relationship Id="rId75" Type="http://schemas.openxmlformats.org/officeDocument/2006/relationships/image" Target="../media/image75.jpeg"/><Relationship Id="rId83" Type="http://schemas.openxmlformats.org/officeDocument/2006/relationships/image" Target="../media/image83.jpeg"/><Relationship Id="rId88" Type="http://schemas.openxmlformats.org/officeDocument/2006/relationships/image" Target="../media/image88.jpeg"/><Relationship Id="rId91" Type="http://schemas.openxmlformats.org/officeDocument/2006/relationships/image" Target="../media/image91.jpeg"/><Relationship Id="rId96" Type="http://schemas.openxmlformats.org/officeDocument/2006/relationships/image" Target="../media/image96.jpeg"/><Relationship Id="rId111" Type="http://schemas.openxmlformats.org/officeDocument/2006/relationships/image" Target="../media/image111.jpeg"/><Relationship Id="rId1" Type="http://schemas.openxmlformats.org/officeDocument/2006/relationships/slideLayout" Target="../slideLayouts/slideLayout7.xml"/><Relationship Id="rId6" Type="http://schemas.openxmlformats.org/officeDocument/2006/relationships/image" Target="../media/image6.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36" Type="http://schemas.openxmlformats.org/officeDocument/2006/relationships/image" Target="../media/image36.jpeg"/><Relationship Id="rId49" Type="http://schemas.openxmlformats.org/officeDocument/2006/relationships/image" Target="../media/image49.jpeg"/><Relationship Id="rId57" Type="http://schemas.openxmlformats.org/officeDocument/2006/relationships/image" Target="../media/image57.jpeg"/><Relationship Id="rId106" Type="http://schemas.openxmlformats.org/officeDocument/2006/relationships/image" Target="../media/image106.jpeg"/><Relationship Id="rId114" Type="http://schemas.openxmlformats.org/officeDocument/2006/relationships/image" Target="../media/image114.jpeg"/><Relationship Id="rId119" Type="http://schemas.openxmlformats.org/officeDocument/2006/relationships/image" Target="../media/image119.jpeg"/><Relationship Id="rId10" Type="http://schemas.openxmlformats.org/officeDocument/2006/relationships/image" Target="../media/image10.jpeg"/><Relationship Id="rId31" Type="http://schemas.openxmlformats.org/officeDocument/2006/relationships/image" Target="../media/image31.jpeg"/><Relationship Id="rId44" Type="http://schemas.openxmlformats.org/officeDocument/2006/relationships/image" Target="../media/image44.jpeg"/><Relationship Id="rId52" Type="http://schemas.openxmlformats.org/officeDocument/2006/relationships/image" Target="../media/image52.jpeg"/><Relationship Id="rId60" Type="http://schemas.openxmlformats.org/officeDocument/2006/relationships/image" Target="../media/image60.jpeg"/><Relationship Id="rId65" Type="http://schemas.openxmlformats.org/officeDocument/2006/relationships/image" Target="../media/image65.jpeg"/><Relationship Id="rId73" Type="http://schemas.openxmlformats.org/officeDocument/2006/relationships/image" Target="../media/image73.jpeg"/><Relationship Id="rId78" Type="http://schemas.openxmlformats.org/officeDocument/2006/relationships/image" Target="../media/image78.jpeg"/><Relationship Id="rId81" Type="http://schemas.openxmlformats.org/officeDocument/2006/relationships/image" Target="../media/image81.jpeg"/><Relationship Id="rId86" Type="http://schemas.openxmlformats.org/officeDocument/2006/relationships/image" Target="../media/image86.jpeg"/><Relationship Id="rId94" Type="http://schemas.openxmlformats.org/officeDocument/2006/relationships/image" Target="../media/image94.jpeg"/><Relationship Id="rId99" Type="http://schemas.openxmlformats.org/officeDocument/2006/relationships/image" Target="../media/image99.jpeg"/><Relationship Id="rId101" Type="http://schemas.openxmlformats.org/officeDocument/2006/relationships/image" Target="../media/image101.jpeg"/><Relationship Id="rId122" Type="http://schemas.openxmlformats.org/officeDocument/2006/relationships/image" Target="../media/image122.jpeg"/><Relationship Id="rId4" Type="http://schemas.openxmlformats.org/officeDocument/2006/relationships/image" Target="../media/image3.png"/><Relationship Id="rId9" Type="http://schemas.openxmlformats.org/officeDocument/2006/relationships/image" Target="../media/image9.jpeg"/><Relationship Id="rId13" Type="http://schemas.openxmlformats.org/officeDocument/2006/relationships/image" Target="../media/image13.jpeg"/><Relationship Id="rId18" Type="http://schemas.openxmlformats.org/officeDocument/2006/relationships/image" Target="../media/image18.jpeg"/><Relationship Id="rId39" Type="http://schemas.openxmlformats.org/officeDocument/2006/relationships/image" Target="../media/image39.jpeg"/><Relationship Id="rId109" Type="http://schemas.openxmlformats.org/officeDocument/2006/relationships/image" Target="../media/image109.jpeg"/><Relationship Id="rId34" Type="http://schemas.openxmlformats.org/officeDocument/2006/relationships/image" Target="../media/image34.jpeg"/><Relationship Id="rId50" Type="http://schemas.openxmlformats.org/officeDocument/2006/relationships/image" Target="../media/image50.jpeg"/><Relationship Id="rId55" Type="http://schemas.openxmlformats.org/officeDocument/2006/relationships/image" Target="../media/image55.jpeg"/><Relationship Id="rId76" Type="http://schemas.openxmlformats.org/officeDocument/2006/relationships/image" Target="../media/image76.jpeg"/><Relationship Id="rId97" Type="http://schemas.openxmlformats.org/officeDocument/2006/relationships/image" Target="../media/image97.jpeg"/><Relationship Id="rId104" Type="http://schemas.openxmlformats.org/officeDocument/2006/relationships/image" Target="../media/image104.jpeg"/><Relationship Id="rId120" Type="http://schemas.openxmlformats.org/officeDocument/2006/relationships/image" Target="../media/image120.jpeg"/><Relationship Id="rId7" Type="http://schemas.openxmlformats.org/officeDocument/2006/relationships/image" Target="../media/image7.jpeg"/><Relationship Id="rId71" Type="http://schemas.openxmlformats.org/officeDocument/2006/relationships/image" Target="../media/image71.jpeg"/><Relationship Id="rId92" Type="http://schemas.openxmlformats.org/officeDocument/2006/relationships/image" Target="../media/image92.jpeg"/><Relationship Id="rId2" Type="http://schemas.openxmlformats.org/officeDocument/2006/relationships/notesSlide" Target="../notesSlides/notesSlide2.xml"/><Relationship Id="rId29" Type="http://schemas.openxmlformats.org/officeDocument/2006/relationships/image" Target="../media/image29.jpeg"/><Relationship Id="rId24" Type="http://schemas.openxmlformats.org/officeDocument/2006/relationships/image" Target="../media/image24.jpeg"/><Relationship Id="rId40" Type="http://schemas.openxmlformats.org/officeDocument/2006/relationships/image" Target="../media/image40.jpeg"/><Relationship Id="rId45" Type="http://schemas.openxmlformats.org/officeDocument/2006/relationships/image" Target="../media/image45.jpeg"/><Relationship Id="rId66" Type="http://schemas.openxmlformats.org/officeDocument/2006/relationships/image" Target="../media/image66.jpeg"/><Relationship Id="rId87" Type="http://schemas.openxmlformats.org/officeDocument/2006/relationships/image" Target="../media/image87.jpeg"/><Relationship Id="rId110" Type="http://schemas.openxmlformats.org/officeDocument/2006/relationships/image" Target="../media/image110.jpeg"/><Relationship Id="rId115" Type="http://schemas.openxmlformats.org/officeDocument/2006/relationships/image" Target="../media/image115.jpeg"/></Relationships>
</file>

<file path=ppt/slides/_rels/slide5.xml.rels><?xml version="1.0" encoding="UTF-8" standalone="yes"?>
<Relationships xmlns="http://schemas.openxmlformats.org/package/2006/relationships"><Relationship Id="rId26" Type="http://schemas.openxmlformats.org/officeDocument/2006/relationships/image" Target="../media/image26.jpeg"/><Relationship Id="rId117" Type="http://schemas.openxmlformats.org/officeDocument/2006/relationships/image" Target="../media/image117.jpeg"/><Relationship Id="rId21" Type="http://schemas.openxmlformats.org/officeDocument/2006/relationships/image" Target="../media/image21.jpeg"/><Relationship Id="rId42" Type="http://schemas.openxmlformats.org/officeDocument/2006/relationships/image" Target="../media/image42.jpeg"/><Relationship Id="rId47" Type="http://schemas.openxmlformats.org/officeDocument/2006/relationships/image" Target="../media/image47.jpeg"/><Relationship Id="rId63" Type="http://schemas.openxmlformats.org/officeDocument/2006/relationships/image" Target="../media/image63.jpeg"/><Relationship Id="rId68" Type="http://schemas.openxmlformats.org/officeDocument/2006/relationships/image" Target="../media/image68.jpeg"/><Relationship Id="rId84" Type="http://schemas.openxmlformats.org/officeDocument/2006/relationships/image" Target="../media/image84.jpeg"/><Relationship Id="rId89" Type="http://schemas.openxmlformats.org/officeDocument/2006/relationships/image" Target="../media/image89.jpeg"/><Relationship Id="rId112" Type="http://schemas.openxmlformats.org/officeDocument/2006/relationships/image" Target="../media/image112.jpeg"/><Relationship Id="rId16" Type="http://schemas.openxmlformats.org/officeDocument/2006/relationships/image" Target="../media/image16.jpeg"/><Relationship Id="rId107" Type="http://schemas.openxmlformats.org/officeDocument/2006/relationships/image" Target="../media/image107.jpeg"/><Relationship Id="rId11" Type="http://schemas.openxmlformats.org/officeDocument/2006/relationships/image" Target="../media/image11.jpeg"/><Relationship Id="rId32" Type="http://schemas.openxmlformats.org/officeDocument/2006/relationships/image" Target="../media/image32.jpeg"/><Relationship Id="rId37" Type="http://schemas.openxmlformats.org/officeDocument/2006/relationships/image" Target="../media/image37.jpeg"/><Relationship Id="rId53" Type="http://schemas.openxmlformats.org/officeDocument/2006/relationships/image" Target="../media/image53.jpeg"/><Relationship Id="rId58" Type="http://schemas.openxmlformats.org/officeDocument/2006/relationships/image" Target="../media/image58.jpeg"/><Relationship Id="rId74" Type="http://schemas.openxmlformats.org/officeDocument/2006/relationships/image" Target="../media/image74.jpeg"/><Relationship Id="rId79" Type="http://schemas.openxmlformats.org/officeDocument/2006/relationships/image" Target="../media/image79.jpeg"/><Relationship Id="rId102" Type="http://schemas.openxmlformats.org/officeDocument/2006/relationships/image" Target="../media/image102.jpeg"/><Relationship Id="rId123" Type="http://schemas.openxmlformats.org/officeDocument/2006/relationships/image" Target="../media/image123.jpeg"/><Relationship Id="rId5" Type="http://schemas.openxmlformats.org/officeDocument/2006/relationships/image" Target="../media/image5.jpg"/><Relationship Id="rId61" Type="http://schemas.openxmlformats.org/officeDocument/2006/relationships/image" Target="../media/image61.jpeg"/><Relationship Id="rId82" Type="http://schemas.openxmlformats.org/officeDocument/2006/relationships/image" Target="../media/image82.jpeg"/><Relationship Id="rId90" Type="http://schemas.openxmlformats.org/officeDocument/2006/relationships/image" Target="../media/image90.jpeg"/><Relationship Id="rId95" Type="http://schemas.openxmlformats.org/officeDocument/2006/relationships/image" Target="../media/image95.jpeg"/><Relationship Id="rId19" Type="http://schemas.openxmlformats.org/officeDocument/2006/relationships/image" Target="../media/image1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 Id="rId35" Type="http://schemas.openxmlformats.org/officeDocument/2006/relationships/image" Target="../media/image35.jpeg"/><Relationship Id="rId43" Type="http://schemas.openxmlformats.org/officeDocument/2006/relationships/image" Target="../media/image43.jpeg"/><Relationship Id="rId48" Type="http://schemas.openxmlformats.org/officeDocument/2006/relationships/image" Target="../media/image48.jpeg"/><Relationship Id="rId56" Type="http://schemas.openxmlformats.org/officeDocument/2006/relationships/image" Target="../media/image56.jpeg"/><Relationship Id="rId64" Type="http://schemas.openxmlformats.org/officeDocument/2006/relationships/image" Target="../media/image64.jpeg"/><Relationship Id="rId69" Type="http://schemas.openxmlformats.org/officeDocument/2006/relationships/image" Target="../media/image69.jpeg"/><Relationship Id="rId77" Type="http://schemas.openxmlformats.org/officeDocument/2006/relationships/image" Target="../media/image77.jpeg"/><Relationship Id="rId100" Type="http://schemas.openxmlformats.org/officeDocument/2006/relationships/image" Target="../media/image100.jpeg"/><Relationship Id="rId105" Type="http://schemas.openxmlformats.org/officeDocument/2006/relationships/image" Target="../media/image105.jpeg"/><Relationship Id="rId113" Type="http://schemas.openxmlformats.org/officeDocument/2006/relationships/image" Target="../media/image113.jpeg"/><Relationship Id="rId118" Type="http://schemas.openxmlformats.org/officeDocument/2006/relationships/image" Target="../media/image118.jpeg"/><Relationship Id="rId8" Type="http://schemas.openxmlformats.org/officeDocument/2006/relationships/image" Target="../media/image8.jpeg"/><Relationship Id="rId51" Type="http://schemas.openxmlformats.org/officeDocument/2006/relationships/image" Target="../media/image51.jpeg"/><Relationship Id="rId72" Type="http://schemas.openxmlformats.org/officeDocument/2006/relationships/image" Target="../media/image72.jpeg"/><Relationship Id="rId80" Type="http://schemas.openxmlformats.org/officeDocument/2006/relationships/image" Target="../media/image80.jpeg"/><Relationship Id="rId85" Type="http://schemas.openxmlformats.org/officeDocument/2006/relationships/image" Target="../media/image85.jpeg"/><Relationship Id="rId93" Type="http://schemas.openxmlformats.org/officeDocument/2006/relationships/image" Target="../media/image93.jpeg"/><Relationship Id="rId98" Type="http://schemas.openxmlformats.org/officeDocument/2006/relationships/image" Target="../media/image98.jpeg"/><Relationship Id="rId121" Type="http://schemas.openxmlformats.org/officeDocument/2006/relationships/image" Target="../media/image121.jpeg"/><Relationship Id="rId3" Type="http://schemas.openxmlformats.org/officeDocument/2006/relationships/image" Target="../media/image4.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33" Type="http://schemas.openxmlformats.org/officeDocument/2006/relationships/image" Target="../media/image33.jpeg"/><Relationship Id="rId38" Type="http://schemas.openxmlformats.org/officeDocument/2006/relationships/image" Target="../media/image38.jpeg"/><Relationship Id="rId46" Type="http://schemas.openxmlformats.org/officeDocument/2006/relationships/image" Target="../media/image46.jpeg"/><Relationship Id="rId59" Type="http://schemas.openxmlformats.org/officeDocument/2006/relationships/image" Target="../media/image59.jpeg"/><Relationship Id="rId67" Type="http://schemas.openxmlformats.org/officeDocument/2006/relationships/image" Target="../media/image67.jpeg"/><Relationship Id="rId103" Type="http://schemas.openxmlformats.org/officeDocument/2006/relationships/image" Target="../media/image103.jpeg"/><Relationship Id="rId108" Type="http://schemas.openxmlformats.org/officeDocument/2006/relationships/image" Target="../media/image108.jpeg"/><Relationship Id="rId116" Type="http://schemas.openxmlformats.org/officeDocument/2006/relationships/image" Target="../media/image116.jpeg"/><Relationship Id="rId20" Type="http://schemas.openxmlformats.org/officeDocument/2006/relationships/image" Target="../media/image20.jpeg"/><Relationship Id="rId41" Type="http://schemas.openxmlformats.org/officeDocument/2006/relationships/image" Target="../media/image41.jpeg"/><Relationship Id="rId54" Type="http://schemas.openxmlformats.org/officeDocument/2006/relationships/image" Target="../media/image54.jpeg"/><Relationship Id="rId62" Type="http://schemas.openxmlformats.org/officeDocument/2006/relationships/image" Target="../media/image62.jpeg"/><Relationship Id="rId70" Type="http://schemas.openxmlformats.org/officeDocument/2006/relationships/image" Target="../media/image70.jpeg"/><Relationship Id="rId75" Type="http://schemas.openxmlformats.org/officeDocument/2006/relationships/image" Target="../media/image75.jpeg"/><Relationship Id="rId83" Type="http://schemas.openxmlformats.org/officeDocument/2006/relationships/image" Target="../media/image83.jpeg"/><Relationship Id="rId88" Type="http://schemas.openxmlformats.org/officeDocument/2006/relationships/image" Target="../media/image88.jpeg"/><Relationship Id="rId91" Type="http://schemas.openxmlformats.org/officeDocument/2006/relationships/image" Target="../media/image91.jpeg"/><Relationship Id="rId96" Type="http://schemas.openxmlformats.org/officeDocument/2006/relationships/image" Target="../media/image96.jpeg"/><Relationship Id="rId111" Type="http://schemas.openxmlformats.org/officeDocument/2006/relationships/image" Target="../media/image111.jpeg"/><Relationship Id="rId1" Type="http://schemas.openxmlformats.org/officeDocument/2006/relationships/slideLayout" Target="../slideLayouts/slideLayout7.xml"/><Relationship Id="rId6" Type="http://schemas.openxmlformats.org/officeDocument/2006/relationships/image" Target="../media/image6.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36" Type="http://schemas.openxmlformats.org/officeDocument/2006/relationships/image" Target="../media/image36.jpeg"/><Relationship Id="rId49" Type="http://schemas.openxmlformats.org/officeDocument/2006/relationships/image" Target="../media/image49.jpeg"/><Relationship Id="rId57" Type="http://schemas.openxmlformats.org/officeDocument/2006/relationships/image" Target="../media/image57.jpeg"/><Relationship Id="rId106" Type="http://schemas.openxmlformats.org/officeDocument/2006/relationships/image" Target="../media/image106.jpeg"/><Relationship Id="rId114" Type="http://schemas.openxmlformats.org/officeDocument/2006/relationships/image" Target="../media/image114.jpeg"/><Relationship Id="rId119" Type="http://schemas.openxmlformats.org/officeDocument/2006/relationships/image" Target="../media/image119.jpeg"/><Relationship Id="rId10" Type="http://schemas.openxmlformats.org/officeDocument/2006/relationships/image" Target="../media/image10.jpeg"/><Relationship Id="rId31" Type="http://schemas.openxmlformats.org/officeDocument/2006/relationships/image" Target="../media/image31.jpeg"/><Relationship Id="rId44" Type="http://schemas.openxmlformats.org/officeDocument/2006/relationships/image" Target="../media/image44.jpeg"/><Relationship Id="rId52" Type="http://schemas.openxmlformats.org/officeDocument/2006/relationships/image" Target="../media/image52.jpeg"/><Relationship Id="rId60" Type="http://schemas.openxmlformats.org/officeDocument/2006/relationships/image" Target="../media/image60.jpeg"/><Relationship Id="rId65" Type="http://schemas.openxmlformats.org/officeDocument/2006/relationships/image" Target="../media/image65.jpeg"/><Relationship Id="rId73" Type="http://schemas.openxmlformats.org/officeDocument/2006/relationships/image" Target="../media/image73.jpeg"/><Relationship Id="rId78" Type="http://schemas.openxmlformats.org/officeDocument/2006/relationships/image" Target="../media/image78.jpeg"/><Relationship Id="rId81" Type="http://schemas.openxmlformats.org/officeDocument/2006/relationships/image" Target="../media/image81.jpeg"/><Relationship Id="rId86" Type="http://schemas.openxmlformats.org/officeDocument/2006/relationships/image" Target="../media/image86.jpeg"/><Relationship Id="rId94" Type="http://schemas.openxmlformats.org/officeDocument/2006/relationships/image" Target="../media/image94.jpeg"/><Relationship Id="rId99" Type="http://schemas.openxmlformats.org/officeDocument/2006/relationships/image" Target="../media/image99.jpeg"/><Relationship Id="rId101" Type="http://schemas.openxmlformats.org/officeDocument/2006/relationships/image" Target="../media/image101.jpeg"/><Relationship Id="rId122" Type="http://schemas.openxmlformats.org/officeDocument/2006/relationships/image" Target="../media/image122.jpeg"/><Relationship Id="rId4" Type="http://schemas.openxmlformats.org/officeDocument/2006/relationships/image" Target="../media/image3.png"/><Relationship Id="rId9" Type="http://schemas.openxmlformats.org/officeDocument/2006/relationships/image" Target="../media/image9.jpeg"/><Relationship Id="rId13" Type="http://schemas.openxmlformats.org/officeDocument/2006/relationships/image" Target="../media/image13.jpeg"/><Relationship Id="rId18" Type="http://schemas.openxmlformats.org/officeDocument/2006/relationships/image" Target="../media/image18.jpeg"/><Relationship Id="rId39" Type="http://schemas.openxmlformats.org/officeDocument/2006/relationships/image" Target="../media/image39.jpeg"/><Relationship Id="rId109" Type="http://schemas.openxmlformats.org/officeDocument/2006/relationships/image" Target="../media/image109.jpeg"/><Relationship Id="rId34" Type="http://schemas.openxmlformats.org/officeDocument/2006/relationships/image" Target="../media/image34.jpeg"/><Relationship Id="rId50" Type="http://schemas.openxmlformats.org/officeDocument/2006/relationships/image" Target="../media/image50.jpeg"/><Relationship Id="rId55" Type="http://schemas.openxmlformats.org/officeDocument/2006/relationships/image" Target="../media/image55.jpeg"/><Relationship Id="rId76" Type="http://schemas.openxmlformats.org/officeDocument/2006/relationships/image" Target="../media/image76.jpeg"/><Relationship Id="rId97" Type="http://schemas.openxmlformats.org/officeDocument/2006/relationships/image" Target="../media/image97.jpeg"/><Relationship Id="rId104" Type="http://schemas.openxmlformats.org/officeDocument/2006/relationships/image" Target="../media/image104.jpeg"/><Relationship Id="rId120" Type="http://schemas.openxmlformats.org/officeDocument/2006/relationships/image" Target="../media/image120.jpeg"/><Relationship Id="rId7" Type="http://schemas.openxmlformats.org/officeDocument/2006/relationships/image" Target="../media/image7.jpeg"/><Relationship Id="rId71" Type="http://schemas.openxmlformats.org/officeDocument/2006/relationships/image" Target="../media/image71.jpeg"/><Relationship Id="rId92" Type="http://schemas.openxmlformats.org/officeDocument/2006/relationships/image" Target="../media/image92.jpeg"/><Relationship Id="rId2" Type="http://schemas.openxmlformats.org/officeDocument/2006/relationships/notesSlide" Target="../notesSlides/notesSlide3.xml"/><Relationship Id="rId29" Type="http://schemas.openxmlformats.org/officeDocument/2006/relationships/image" Target="../media/image29.jpeg"/><Relationship Id="rId24" Type="http://schemas.openxmlformats.org/officeDocument/2006/relationships/image" Target="../media/image24.jpeg"/><Relationship Id="rId40" Type="http://schemas.openxmlformats.org/officeDocument/2006/relationships/image" Target="../media/image40.jpeg"/><Relationship Id="rId45" Type="http://schemas.openxmlformats.org/officeDocument/2006/relationships/image" Target="../media/image45.jpeg"/><Relationship Id="rId66" Type="http://schemas.openxmlformats.org/officeDocument/2006/relationships/image" Target="../media/image66.jpeg"/><Relationship Id="rId87" Type="http://schemas.openxmlformats.org/officeDocument/2006/relationships/image" Target="../media/image87.jpeg"/><Relationship Id="rId110" Type="http://schemas.openxmlformats.org/officeDocument/2006/relationships/image" Target="../media/image110.jpeg"/><Relationship Id="rId115" Type="http://schemas.openxmlformats.org/officeDocument/2006/relationships/image" Target="../media/image115.jpeg"/></Relationships>
</file>

<file path=ppt/slides/_rels/slide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2"/>
          </p:cNvPr>
          <p:cNvPicPr>
            <a:picLocks noChangeAspect="1"/>
          </p:cNvPicPr>
          <p:nvPr/>
        </p:nvPicPr>
        <p:blipFill>
          <a:blip r:embed="rId3"/>
          <a:stretch>
            <a:fillRect/>
          </a:stretch>
        </p:blipFill>
        <p:spPr>
          <a:xfrm>
            <a:off x="395536" y="980728"/>
            <a:ext cx="8272964" cy="4776416"/>
          </a:xfrm>
          <a:prstGeom prst="rect">
            <a:avLst/>
          </a:prstGeom>
        </p:spPr>
      </p:pic>
    </p:spTree>
    <p:extLst>
      <p:ext uri="{BB962C8B-B14F-4D97-AF65-F5344CB8AC3E}">
        <p14:creationId xmlns:p14="http://schemas.microsoft.com/office/powerpoint/2010/main" val="341187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3696" y="1052736"/>
            <a:ext cx="9157696" cy="2304256"/>
          </a:xfrm>
          <a:prstGeom prst="rect">
            <a:avLst/>
          </a:prstGeom>
        </p:spPr>
      </p:pic>
    </p:spTree>
    <p:extLst>
      <p:ext uri="{BB962C8B-B14F-4D97-AF65-F5344CB8AC3E}">
        <p14:creationId xmlns:p14="http://schemas.microsoft.com/office/powerpoint/2010/main" val="3635537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2"/>
          <p:cNvGrpSpPr/>
          <p:nvPr/>
        </p:nvGrpSpPr>
        <p:grpSpPr>
          <a:xfrm>
            <a:off x="0" y="0"/>
            <a:ext cx="9144000" cy="6482953"/>
            <a:chOff x="0" y="0"/>
            <a:chExt cx="9144000" cy="648295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92190"/>
            </a:xfrm>
            <a:prstGeom prst="rect">
              <a:avLst/>
            </a:prstGeom>
          </p:spPr>
        </p:pic>
        <p:sp>
          <p:nvSpPr>
            <p:cNvPr id="4" name="Rectangle 3"/>
            <p:cNvSpPr/>
            <p:nvPr/>
          </p:nvSpPr>
          <p:spPr>
            <a:xfrm>
              <a:off x="77070" y="6021288"/>
              <a:ext cx="1542602" cy="461665"/>
            </a:xfrm>
            <a:prstGeom prst="rect">
              <a:avLst/>
            </a:prstGeom>
          </p:spPr>
          <p:txBody>
            <a:bodyPr wrap="none">
              <a:spAutoFit/>
            </a:bodyPr>
            <a:lstStyle/>
            <a:p>
              <a:r>
                <a:rPr lang="nb-NO" sz="1200" dirty="0">
                  <a:solidFill>
                    <a:schemeClr val="bg1">
                      <a:lumMod val="65000"/>
                    </a:schemeClr>
                  </a:solidFill>
                </a:rPr>
                <a:t>Foto: Oskar </a:t>
              </a:r>
              <a:r>
                <a:rPr lang="nb-NO" sz="1200" dirty="0" err="1">
                  <a:solidFill>
                    <a:schemeClr val="bg1">
                      <a:lumMod val="65000"/>
                    </a:schemeClr>
                  </a:solidFill>
                </a:rPr>
                <a:t>Aanmoen</a:t>
              </a:r>
              <a:endParaRPr lang="nb-NO" sz="1200" dirty="0">
                <a:solidFill>
                  <a:schemeClr val="bg1">
                    <a:lumMod val="65000"/>
                  </a:schemeClr>
                </a:solidFill>
              </a:endParaRPr>
            </a:p>
            <a:p>
              <a:endParaRPr lang="nb-NO" sz="1200" dirty="0">
                <a:solidFill>
                  <a:schemeClr val="bg1">
                    <a:lumMod val="65000"/>
                  </a:schemeClr>
                </a:solidFill>
              </a:endParaRPr>
            </a:p>
          </p:txBody>
        </p:sp>
        <p:pic>
          <p:nvPicPr>
            <p:cNvPr id="6" name="Picture 5"/>
            <p:cNvPicPr>
              <a:picLocks noChangeAspect="1"/>
            </p:cNvPicPr>
            <p:nvPr/>
          </p:nvPicPr>
          <p:blipFill>
            <a:blip r:embed="rId4"/>
            <a:stretch>
              <a:fillRect/>
            </a:stretch>
          </p:blipFill>
          <p:spPr>
            <a:xfrm>
              <a:off x="1582678" y="6110391"/>
              <a:ext cx="776952" cy="273372"/>
            </a:xfrm>
            <a:prstGeom prst="rect">
              <a:avLst/>
            </a:prstGeom>
          </p:spPr>
        </p:pic>
      </p:grpSp>
      <p:pic>
        <p:nvPicPr>
          <p:cNvPr id="5" name="Bilde 18" descr="Bilderesultat for lupi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6742" y="0"/>
            <a:ext cx="5663783" cy="7526655"/>
          </a:xfrm>
          <a:prstGeom prst="rect">
            <a:avLst/>
          </a:prstGeom>
          <a:noFill/>
          <a:ln>
            <a:noFill/>
          </a:ln>
        </p:spPr>
      </p:pic>
    </p:spTree>
    <p:extLst>
      <p:ext uri="{BB962C8B-B14F-4D97-AF65-F5344CB8AC3E}">
        <p14:creationId xmlns:p14="http://schemas.microsoft.com/office/powerpoint/2010/main" val="29370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7" y="0"/>
            <a:ext cx="9132973" cy="640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274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ilde 18" descr="Bilderesultat for lup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1" y="-1"/>
            <a:ext cx="5663783" cy="7526655"/>
          </a:xfrm>
          <a:prstGeom prst="rect">
            <a:avLst/>
          </a:prstGeom>
          <a:noFill/>
          <a:ln>
            <a:noFill/>
          </a:ln>
        </p:spPr>
      </p:pic>
    </p:spTree>
    <p:extLst>
      <p:ext uri="{BB962C8B-B14F-4D97-AF65-F5344CB8AC3E}">
        <p14:creationId xmlns:p14="http://schemas.microsoft.com/office/powerpoint/2010/main" val="2400629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58" y="-5167"/>
            <a:ext cx="2023592" cy="1576574"/>
          </a:xfrm>
          <a:prstGeom prst="rect">
            <a:avLst/>
          </a:prstGeom>
        </p:spPr>
      </p:pic>
      <p:pic>
        <p:nvPicPr>
          <p:cNvPr id="3" name="Picture 2"/>
          <p:cNvPicPr>
            <a:picLocks noChangeAspect="1"/>
          </p:cNvPicPr>
          <p:nvPr/>
        </p:nvPicPr>
        <p:blipFill>
          <a:blip r:embed="rId4"/>
          <a:stretch>
            <a:fillRect/>
          </a:stretch>
        </p:blipFill>
        <p:spPr>
          <a:xfrm>
            <a:off x="6363428" y="3877794"/>
            <a:ext cx="2257389" cy="151114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6535" y="2402583"/>
            <a:ext cx="939801" cy="704850"/>
          </a:xfrm>
          <a:prstGeom prst="rect">
            <a:avLst/>
          </a:prstGeom>
        </p:spPr>
      </p:pic>
      <p:pic>
        <p:nvPicPr>
          <p:cNvPr id="1026" name="Picture 2" descr="https://www.miljolare.no/innsendt/bilder/vedlegg/50602/57e3a2a4796c1/thumb/image_280_1e0/150x1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535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miljolare.no/innsendt/bilder/vedlegg/50602/57e3a1b859985/thumb/image_280_1e0/150x1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2074"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iljolare.no/innsendt/bilder/vedlegg/50604/57e3a1b57a01c/thumb/image_280_1e0/150x1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8798"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miljolare.no/innsendt/bilder/vedlegg/50602/57e39f233650e/thumb/image_280_1e0/150x12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4511"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www.miljolare.no/innsendt/bilder/vedlegg/50127/57d068d589cac/thumb/kjempegullris_280_1e0/150x12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8690" y="4358"/>
            <a:ext cx="57175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www.miljolare.no/innsendt/bilder/vedlegg/50126/57d0426be1b7b/thumb/brunsnegl_280_1e0/150x12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02" y="80356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miljolare.no/innsendt/bilder/vedlegg/50124/57d03f8c8c916/thumb/20160907_181859_280_1e0/150x12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2801" y="435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www.miljolare.no/innsendt/bilder/vedlegg/50122/57d03b56b9ee4/thumb/img_0627_280_1e0/150x12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7873"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www.miljolare.no/innsendt/bilder/vedlegg/50122/57d03a9b05e10/thumb/img_0645_280_1e0/150x12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1149"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www.miljolare.no/innsendt/bilder/vedlegg/50122/57d03a7e3c108/thumb/img_0649_280_1e0/150x12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123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www.miljolare.no/innsendt/bilder/vedlegg/50122/57d039c296de0/thumb/img_0650_280_1e0/150x12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74597"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miljolare.no/innsendt/bilder/vedlegg/50123/57d039870d4ab/thumb/20160906_141709_280_1e0/150x12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96412" y="4358"/>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www.miljolare.no/innsendt/bilder/vedlegg/50122/57d0389df367e/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5878" y="4358"/>
            <a:ext cx="71684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www.miljolare.no/innsendt/bilder/vedlegg/50122/57d0388033696/thumb/img_0636_280_1e0/150x120.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45436"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www.miljolare.no/innsendt/bilder/vedlegg/50122/57d0386a15bf1/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38712"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www.miljolare.no/innsendt/bilder/vedlegg/50122/57d037b734beb/thumb/img_0659_280_1e0/150x12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396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www.miljolare.no/innsendt/bilder/vedlegg/50121/57d0362c80fd2/thumb/14256388_1138812936191912_1658894931_n_280_1e0/150x120.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7102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www.miljolare.no/innsendt/bilder/vedlegg/50115/57cff3939a961/thumb/bj__rn_280_1e0/150x12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5807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www.miljolare.no/innsendt/bilder/vedlegg/50099/57ceb81316308/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4513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www.miljolare.no/innsendt/bilder/vedlegg/50095/57ceb7f351808/thumb/14249134_1137511482988724_647086178_n_280_1e0/150x120.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24338" y="2402584"/>
            <a:ext cx="528637"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s://www.miljolare.no/innsendt/bilder/vedlegg/50098/57ceb7e741276/thumb/kanadagullris_280_1e0/150x120.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102"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www.miljolare.no/innsendt/bilder/vedlegg/50095/57ceb77ace6d7/thumb/14256373_1137511342988738_943151949_n_280_1e0/150x120.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3218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s://www.miljolare.no/innsendt/bilder/vedlegg/50094/57ceb6a6ec10d/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1924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s://www.miljolare.no/innsendt/bilder/vedlegg/50012/57c53b8f07bb7/thumb/14164111_1807140312906036_645151265_o_280_1e0/150x120.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2576"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s://www.miljolare.no/innsendt/bilder/vedlegg/50010/57c53ab3c5c25/thumb/c_280_1e0/150x12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57787" y="803567"/>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https://www.miljolare.no/innsendt/bilder/vedlegg/50015/57c53a4e24ad2/thumb/14152137_1050107868437841_1632239430_o_280_1e0/150x120.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0630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s://www.miljolare.no/innsendt/bilder/vedlegg/50008/57c53a3f4bfff/thumb/14137718_1205753419498144_1734425328_n_280_1e0/150x120.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1839"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s://www.miljolare.no/innsendt/bilder/vedlegg/50012/57c539d6d510c/thumb/14202951_1807140316239369_156589911_o_280_1e0/150x120.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03270"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https://www.miljolare.no/innsendt/bilder/vedlegg/50013/57c539790be5b/thumb/img_3758_280_1e0/150x120.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9335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s://www.miljolare.no/innsendt/bilder/vedlegg/50015/57c5393ff0121/thumb/14139249_1050107891771172_489898851_o_280_1e0/150x120.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78041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s://www.miljolare.no/innsendt/bilder/vedlegg/50010/57c5390add9e8/thumb/bb_280_1e0/150x120.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6746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https://www.miljolare.no/innsendt/bilder/vedlegg/50010/57c53907899a3/thumb/b_280_1e0/150x120.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95452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https://www.miljolare.no/innsendt/bilder/vedlegg/50010/57c538328e32e/thumb/aa_280_1e0/150x120.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8226"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s://www.miljolare.no/innsendt/bilder/vedlegg/50011/57c5382a43792/thumb/14159240_10205862942607290_802418946_n_280_1e0/150x120.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81282"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https://www.miljolare.no/innsendt/bilder/vedlegg/50010/57c537fddc8e9/thumb/a_280_1e0/150x120.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67393"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ttps://www.miljolare.no/innsendt/bilder/vedlegg/50008/57c5379bb5476/thumb/14137756_1205753429498143_30639351_n_280_1e0/150x120.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0246" y="2402583"/>
            <a:ext cx="473562"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s://www.miljolare.no/innsendt/bilder/vedlegg/49933/57bd631fc2b55/thumb/img_1025_1__280_1e0/150x120.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10449"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https://www.miljolare.no/innsendt/bilder/vedlegg/49934/57bd6284d3d46/thumb/14101683_960235274088746_1983382451_n_280_1e0/150x120.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018734"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s://www.miljolare.no/innsendt/bilder/vedlegg/49934/57bd627b3fb51/thumb/14081116_960235264088747_1530017301_n_280_1e0/150x120.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738002"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https://www.miljolare.no/innsendt/bilder/vedlegg/49936/57bd61d4ec648/thumb/image_280_1e0/150x120.jp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253505"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ttps://www.miljolare.no/innsendt/bilder/vedlegg/49931/57bd61a5ac89a/thumb/14124209_1736919279902082_818146053_o_280_1e0/150x120.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796561"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https://www.miljolare.no/innsendt/bilder/vedlegg/49933/57bd617982b01/thumb/img_1059_1__280_1e0/150x120.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339617"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s://www.miljolare.no/innsendt/bilder/vedlegg/49931/57bd6178505d8/thumb/14124052_1736919323235411_314430392_o_280_1e0/150x120.jp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82673" y="2402583"/>
            <a:ext cx="578587"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https://www.miljolare.no/innsendt/bilder/vedlegg/49935/57bd60cd3436e/thumb/kanadagullris_280_1e0/150x120.jp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457270"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https://www.miljolare.no/innsendt/bilder/vedlegg/49932/57bd602a92b03/thumb/image_280_1e0/150x120.jp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475678"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541584" y="1595638"/>
            <a:ext cx="576836" cy="769115"/>
          </a:xfrm>
          <a:prstGeom prst="rect">
            <a:avLst/>
          </a:prstGeom>
        </p:spPr>
      </p:pic>
      <p:pic>
        <p:nvPicPr>
          <p:cNvPr id="1093" name="Picture 69" descr="https://www.miljolare.no/innsendt/bilder/vedlegg/49088/575e7b3db7f2a/thumb/13410622_863254517112754_610755808_o_280_1e0/150x120.jp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013497"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https://www.miljolare.no/innsendt/bilder/vedlegg/49088/575e7ad2aedbf/thumb/13453456_863254540446085_1387186096_o_280_1e0/150x120.jp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024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https://www.miljolare.no/innsendt/bilder/vedlegg/49087/575e7abcc85cd/thumb/rynkerose_280_1e0/150x120.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9170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13315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https://www.miljolare.no/innsendt/bilder/vedlegg/49088/575e7a2c23d41/thumb/13405704_863254547112751_260347600_o_280_1e0/150x120.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67460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https://www.miljolare.no/innsendt/bilder/vedlegg/49088/575e7a2170975/thumb/13410543_863254557112750_901954460_o_280_1e0/150x120.jp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21606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https://www.miljolare.no/innsendt/bilder/vedlegg/49087/575e79eb3992e/thumb/russekaal1_280_1e0/150x120.jp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195974" y="3873454"/>
            <a:ext cx="923421" cy="689487"/>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https://www.miljolare.no/innsendt/bilder/vedlegg/49073/575db432d87c5/thumb/img_5391_280_1e0/150x120.jp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75751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https://www.miljolare.no/innsendt/bilder/vedlegg/49073/575db3f55b191/thumb/img_5390__3__280_1e0/150x120.jpg"/>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29897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https://www.miljolare.no/innsendt/bilder/25698/49053/575b29fbcf204/thumb/img_0059_1__140_140/150x120.jpg"/>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84042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https://www.miljolare.no/innsendt/bilder/25698/49053/575b29d7ef093/thumb/img_0062_1__140_140/150x120.jp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38187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https://www.miljolare.no/innsendt/bilder/vedlegg/49053/575b2858e510a/thumb/img_0064_1__280_1e0/150x120.jp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92333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https://www.miljolare.no/innsendt/bilder/vedlegg/49053/575b284039ea7/thumb/img_0065_1__280_1e0/150x120.jp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46478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https://www.miljolare.no/innsendt/bilder/vedlegg/49053/575b27993a499/thumb/img_0066_1__280_1e0/150x120.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8074104"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https://www.miljolare.no/innsendt/bilder/vedlegg/49053/575b26756019b/thumb/img_0070_1__280_1e0/150x120.jpg"/>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00624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https://www.miljolare.no/innsendt/bilder/25698/49050/575b18d65a0b4/thumb/img_1044_140_140/150x120.jp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54769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https://www.miljolare.no/innsendt/bilder/25698/49050/575b18a316e6f/thumb/img_1049_140_140/150x120.jpg"/>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8172057" y="3133772"/>
            <a:ext cx="94147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https://www.miljolare.no/innsendt/bilder/25698/49050/575b18631ed26/thumb/img_1055_140_140/150x120.jpg"/>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708914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https://www.miljolare.no/innsendt/bilder/25698/49050/575b18352e25a/thumb/img_1043_140_140/150x120.jpg"/>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63060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https://www.miljolare.no/innsendt/bilder/vedlegg/49046/575ae7af515b9/thumb/img_6562_280_1e0/150x120.jpg"/>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586678"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https://www.miljolare.no/innsendt/bilder/vedlegg/49046/575ae7a5d4931/thumb/img_6563_280_1e0/150x120.jpg"/>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123110"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https://www.miljolare.no/innsendt/bilder/vedlegg/49046/575ae713663f5/thumb/img_6566_280_1e0/150x120.jpg"/>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659542"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https://www.miljolare.no/innsendt/bilder/vedlegg/49046/575ae70589bd0/thumb/img_6565_280_1e0/150x120.jpg"/>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419752"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https://www.miljolare.no/innsendt/bilder/vedlegg/49046/575ae62deea39/thumb/img_6561_280_1e0/150x120.jpg"/>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056906" y="4592338"/>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https://www.miljolare.no/innsendt/bilder/vedlegg/49046/575ae61b30b1e/thumb/img_6559_280_1e0/150x120.jpg"/>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826007"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https://www.miljolare.no/innsendt/bilder/vedlegg/49045/575ad44b92dcc/thumb/unknown_280_1e0/150x120.jpg"/>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255298" y="4588106"/>
            <a:ext cx="787082" cy="787082"/>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https://www.miljolare.no/innsendt/bilder/vedlegg/49044/575ad4456480d/thumb/img_3664_280_1e0/150x120.jpg"/>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661744" y="4592338"/>
            <a:ext cx="535306"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https://www.miljolare.no/innsendt/bilder/vedlegg/49041/575acc9341d5d/thumb/img_1895_1__280_1e0/150x120.jpg"/>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135109"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https://www.miljolare.no/innsendt/bilder/vedlegg/49042/575acbdb6010b/thumb/brun_280_1e0/150x120.jpg"/>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67154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https://www.miljolare.no/innsendt/bilder/vedlegg/49041/575ac956ea68d/thumb/img_1892_1__280_1e0/150x120.jpg"/>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4207973"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https://www.miljolare.no/innsendt/bilder/vedlegg/49042/575ac630592bf/thumb/rynke_280_1e0/150x120.jpg"/>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744405"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https://www.miljolare.no/innsendt/bilder/vedlegg/49041/575ac3eba837b/thumb/img_1882_1__280_1e0/150x120.jpg"/>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5280837"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https://www.miljolare.no/innsendt/bilder/vedlegg/49038/575ab5eb9aeb3/thumb/img_0169_280_1e0/150x120.jpg"/>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581727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https://www.miljolare.no/innsendt/bilder/vedlegg/49038/575ab42da6d5f/thumb/img_0172_280_1e0/150x120.jpg"/>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45622"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https://www.miljolare.no/innsendt/bilder/vedlegg/49036/575ab3e2728e2/thumb/20160603_153615_280_1e0/150x120.jpg"/>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50460" y="4599500"/>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https://www.miljolare.no/innsendt/bilder/vedlegg/49036/575ab3cfb14cf/thumb/20160603_153611_280_1e0/150x120.jpg"/>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211576"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https://www.miljolare.no/innsendt/bilder/vedlegg/49036/575ab3551733c/thumb/20160609_144003_280_1e0/150x120.jpg"/>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8639022" y="3887701"/>
            <a:ext cx="492666" cy="683544"/>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https://www.miljolare.no/innsendt/bilder/vedlegg/49036/575ab33791f2e/thumb/20160609_144000_280_1e0/150x120.jpg"/>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50246"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https://www.miljolare.no/innsendt/bilder/vedlegg/49036/575ab14c7be0a/thumb/20160603_153125_280_1e0/150x120.jpg"/>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1255" y="5403364"/>
            <a:ext cx="462553" cy="616737"/>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https://www.miljolare.no/innsendt/bilder/vedlegg/49013/5759d6c9b41cb/thumb/dsc_0180_280_1e0/150x120.jpg"/>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8639095" y="4588174"/>
            <a:ext cx="483120" cy="79654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https://www.miljolare.no/innsendt/bilder/vedlegg/49012/5759d6237fe03/thumb/dsc_0181_280_1e0/150x120.jpg"/>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5887193" y="4578649"/>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https://www.miljolare.no/innsendt/bilder/vedlegg/48996/57598d3e91182/thumb/img_6553_1__280_1e0/150x120.jpg"/>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834762" y="4594844"/>
            <a:ext cx="571952" cy="808521"/>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https://www.miljolare.no/innsendt/bilder/vedlegg/48928/575681d465f34/thumb/20160604_111117_280_1e0/150x120.jpg"/>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5421240" y="4588105"/>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https://www.miljolare.no/innsendt/bilder/vedlegg/48928/57568145ad833/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4325588"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https://www.miljolare.no/innsendt/bilder/vedlegg/48928/575680080b5b6/thumb/20160604_145041_280_1e0/150x120.jpg"/>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816414"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163" descr="https://www.miljolare.no/innsendt/bilder/vedlegg/48913/5755c3245f3a1/thumb/image_280_1e0/150x120.jpg"/>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91533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89" name="Picture 165" descr="https://www.miljolare.no/innsendt/bilder/vedlegg/48913/5755c13062fbe/thumb/image_280_1e0/150x120.jpg"/>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40170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166" descr="https://www.miljolare.no/innsendt/bilder/vedlegg/48912/5755c053759cc/thumb/image_280_1e0/150x120.jpg"/>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188808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1"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2374461"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168" descr="https://www.miljolare.no/innsendt/bilder/vedlegg/48896/57552f2de8b0a/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47260" y="5404055"/>
            <a:ext cx="344621" cy="617231"/>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170" descr="https://www.miljolare.no/innsendt/bilder/vedlegg/48892/5755097235e17/thumb/img_5213_280_1e0/150x120.jpg"/>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2860837"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5" name="Picture 171" descr="https://www.miljolare.no/innsendt/bilder/vedlegg/48892/5755089408be6/thumb/img_5218_280_1e0/150x120.jpg"/>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34721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7" name="Picture 173" descr="https://www.miljolare.no/innsendt/bilder/vedlegg/48892/575508153b1c3/thumb/img_5220_280_1e0/150x120.jpg"/>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383358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0" name="Picture 176" descr="https://www.miljolare.no/innsendt/bilder/vedlegg/48892/575506ef0e5d7/thumb/img_5212_280_1e0/150x120.jpg"/>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431996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1" name="Picture 177" descr="https://www.miljolare.no/innsendt/bilder/vedlegg/48892/5755065fc8513/thumb/img_5224_280_1e0/150x120.jpg"/>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458990"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178" descr="https://www.miljolare.no/innsendt/bilder/vedlegg/48892/57550644c5c5a/thumb/img_5223_280_1e0/150x120.jpg"/>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7099674"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3" name="Picture 179" descr="https://www.miljolare.no/innsendt/bilder/vedlegg/48885/575490e750ed1/thumb/image_280_1e0/150x120.jpg"/>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4806341" y="5404056"/>
            <a:ext cx="656445"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6" name="Picture 182" descr="https://www.miljolare.no/innsendt/bilder/vedlegg/48881/57547eab007cb/thumb/slik-bekjemper-du-brunsneglen_articlefull_280_1e0/150x120.jpg"/>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7740352" y="5420694"/>
            <a:ext cx="1381811" cy="589573"/>
          </a:xfrm>
          <a:prstGeom prst="rect">
            <a:avLst/>
          </a:prstGeom>
          <a:noFill/>
          <a:extLst>
            <a:ext uri="{909E8E84-426E-40DD-AFC4-6F175D3DCCD1}">
              <a14:hiddenFill xmlns:a14="http://schemas.microsoft.com/office/drawing/2010/main">
                <a:solidFill>
                  <a:srgbClr val="FFFFFF"/>
                </a:solidFill>
              </a14:hiddenFill>
            </a:ext>
          </a:extLst>
        </p:spPr>
      </p:pic>
      <p:pic>
        <p:nvPicPr>
          <p:cNvPr id="1207" name="Picture 183" descr="https://www.miljolare.no/innsendt/bilder/vedlegg/48881/57547dfd6648b/thumb/img_0396_280_1e0/150x120.jpg"/>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5486238"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184" descr="https://www.miljolare.no/innsendt/bilder/vedlegg/48881/57547dc817876/thumb/img_0414_280_1e0/150x120.jpg"/>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5972614"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1577" y="29766"/>
            <a:ext cx="445961" cy="749399"/>
          </a:xfrm>
          <a:prstGeom prst="rect">
            <a:avLst/>
          </a:prstGeom>
          <a:noFill/>
          <a:extLst>
            <a:ext uri="{909E8E84-426E-40DD-AFC4-6F175D3DCCD1}">
              <a14:hiddenFill xmlns:a14="http://schemas.microsoft.com/office/drawing/2010/main">
                <a:solidFill>
                  <a:srgbClr val="FFFFFF"/>
                </a:solidFill>
              </a14:hiddenFill>
            </a:ext>
          </a:extLst>
        </p:spPr>
      </p:pic>
      <p:pic>
        <p:nvPicPr>
          <p:cNvPr id="1209" name="Picture 185" descr="https://www.miljolare.no/innsendt/bilder/vedlegg/40628/55df5190dde26/thumb/img_4974_280_1e0/150x120.jpg"/>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37055"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0" name="Picture 186" descr="https://www.miljolare.no/innsendt/bilder/vedlegg/40628/55df517c48f6e/thumb/img_4973_280_1e0/150x120.jpg"/>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24984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1" name="Picture 187" descr="https://www.miljolare.no/innsendt/bilder/vedlegg/40627/55df51110cea5/thumb/20150827_133329054_ios_280_1e0/150x120.jpg"/>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1774396"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2" name="Picture 188" descr="https://www.miljolare.no/innsendt/bilder/vedlegg/40627/55df50ac8cdc8/thumb/20150827_132957736_ios_280_1e0/150x120.jpg"/>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281961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3344171"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4" name="Picture 190" descr="https://www.miljolare.no/innsendt/bilder/vedlegg/40625/55df2570447e0/thumb/11913510_1069082499776503_1408824473_n_280_1e0/150x120.jpg"/>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438939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5" name="Picture 191" descr="https://www.miljolare.no/innsendt/bilder/vedlegg/40607/55ddfb73468e0/thumb/11923043_762018200575530_744573087_n_280_1e0/150x120.jpg"/>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5434617"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6" name="Picture 192" descr="https://www.miljolare.no/innsendt/bilder/vedlegg/40607/55ddfafdcfd25/thumb/11923428_762018220575528_1642047136_n_280_1e0/150x120.jpg"/>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595916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7" name="Picture 193" descr="https://www.miljolare.no/innsendt/bilder/vedlegg/40607/55ddf9f89e4b1/thumb/11911803_762018090575541_1255808141_n_280_1e0/150x120.jpg"/>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6483721" y="6052446"/>
            <a:ext cx="749762"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9" name="Picture 195" descr="https://www.miljolare.no/innsendt/bilder/vedlegg/40607/55ddf99c628d6/thumb/11913060_762018107242206_1293437713_n_280_1e0/150x120.jpg"/>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8629348"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20" name="Picture 196" descr="https://www.miljolare.no/innsendt/bilder/vedlegg/39917/5581748a16083/thumb/plante_280_1e0/150x120.jpg"/>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4913946"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1" name="Picture 197" descr="https://www.miljolare.no/innsendt/bilder/vedlegg/39908/557fe4ecef26b/thumb/sitkagran_kaia_280_1e0/150x120.jpg"/>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7942519"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2" name="Picture 198" descr="https://www.miljolare.no/innsendt/bilder/vedlegg/39908/557fe4afa1f18/thumb/rynkerose_kaia_280_1e0/150x120.jpg"/>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7255695"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4" name="Picture 200" descr="https://www.miljolare.no/innsendt/bilder/vedlegg/39907/557fe429d388f/thumb/rynkerose_m_280_1e0/150x120.jpg"/>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3868723"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5" name="Picture 201" descr="https://www.miljolare.no/innsendt/bilder/vedlegg/39907/557fe417a2c6a/thumb/sitkagran_m_280_1e0/150x120.jpg"/>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2298948"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6" name="Picture 202" descr="https://www.miljolare.no/innsendt/bilder/vedlegg/39906/557fe38cbffe9/thumb/brunsnigle_d_280_1e0/150x120.jpg"/>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561607" y="6052446"/>
            <a:ext cx="666025" cy="6646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16364" y="752441"/>
            <a:ext cx="8535863" cy="5632311"/>
          </a:xfrm>
          <a:prstGeom prst="rect">
            <a:avLst/>
          </a:prstGeom>
          <a:noFill/>
        </p:spPr>
        <p:txBody>
          <a:bodyPr wrap="none" rtlCol="0">
            <a:spAutoFit/>
          </a:bodyPr>
          <a:lstStyle/>
          <a:p>
            <a:pPr algn="ctr"/>
            <a:r>
              <a:rPr lang="nb-NO" sz="6000" b="1" dirty="0" smtClean="0">
                <a:solidFill>
                  <a:srgbClr val="FFFF00"/>
                </a:solidFill>
                <a:effectLst>
                  <a:outerShdw blurRad="38100" dist="38100" dir="2700000" algn="tl">
                    <a:srgbClr val="000000">
                      <a:alpha val="43137"/>
                    </a:srgbClr>
                  </a:outerShdw>
                </a:effectLst>
              </a:rPr>
              <a:t>1532</a:t>
            </a:r>
            <a:endParaRPr lang="nb-NO" sz="6000" b="1" dirty="0" smtClean="0">
              <a:solidFill>
                <a:srgbClr val="FFFF00"/>
              </a:solidFill>
              <a:effectLst>
                <a:outerShdw blurRad="38100" dist="38100" dir="2700000" algn="tl">
                  <a:srgbClr val="000000">
                    <a:alpha val="43137"/>
                  </a:srgbClr>
                </a:outerShdw>
              </a:effectLst>
            </a:endParaRPr>
          </a:p>
          <a:p>
            <a:pPr algn="ctr"/>
            <a:r>
              <a:rPr lang="nb-NO" sz="6000" b="1" dirty="0" smtClean="0">
                <a:solidFill>
                  <a:srgbClr val="FFFF00"/>
                </a:solidFill>
                <a:effectLst>
                  <a:outerShdw blurRad="38100" dist="38100" dir="2700000" algn="tl">
                    <a:srgbClr val="000000">
                      <a:alpha val="43137"/>
                    </a:srgbClr>
                  </a:outerShdw>
                </a:effectLst>
              </a:rPr>
              <a:t>fremmede </a:t>
            </a:r>
            <a:r>
              <a:rPr lang="nb-NO" sz="6000" b="1" dirty="0">
                <a:solidFill>
                  <a:srgbClr val="FFFF00"/>
                </a:solidFill>
                <a:effectLst>
                  <a:outerShdw blurRad="38100" dist="38100" dir="2700000" algn="tl">
                    <a:srgbClr val="000000">
                      <a:alpha val="43137"/>
                    </a:srgbClr>
                  </a:outerShdw>
                </a:effectLst>
              </a:rPr>
              <a:t>arter </a:t>
            </a:r>
            <a:endParaRPr lang="nb-NO" sz="6000" b="1" dirty="0" smtClean="0">
              <a:solidFill>
                <a:srgbClr val="FFFF00"/>
              </a:solidFill>
              <a:effectLst>
                <a:outerShdw blurRad="38100" dist="38100" dir="2700000" algn="tl">
                  <a:srgbClr val="000000">
                    <a:alpha val="43137"/>
                  </a:srgbClr>
                </a:outerShdw>
              </a:effectLst>
            </a:endParaRPr>
          </a:p>
          <a:p>
            <a:pPr algn="ctr"/>
            <a:r>
              <a:rPr lang="nb-NO" sz="6000" b="1" dirty="0" smtClean="0">
                <a:solidFill>
                  <a:srgbClr val="FFFF00"/>
                </a:solidFill>
                <a:effectLst>
                  <a:outerShdw blurRad="38100" dist="38100" dir="2700000" algn="tl">
                    <a:srgbClr val="000000">
                      <a:alpha val="43137"/>
                    </a:srgbClr>
                  </a:outerShdw>
                </a:effectLst>
              </a:rPr>
              <a:t>i </a:t>
            </a:r>
            <a:r>
              <a:rPr lang="nb-NO" sz="6000" b="1" dirty="0" smtClean="0">
                <a:solidFill>
                  <a:srgbClr val="FFFF00"/>
                </a:solidFill>
                <a:effectLst>
                  <a:outerShdw blurRad="38100" dist="38100" dir="2700000" algn="tl">
                    <a:srgbClr val="000000">
                      <a:alpha val="43137"/>
                    </a:srgbClr>
                  </a:outerShdw>
                </a:effectLst>
              </a:rPr>
              <a:t>Norge </a:t>
            </a:r>
          </a:p>
          <a:p>
            <a:pPr algn="ctr"/>
            <a:r>
              <a:rPr lang="nb-NO" sz="6000" b="1" dirty="0" smtClean="0">
                <a:solidFill>
                  <a:srgbClr val="FFFF00"/>
                </a:solidFill>
                <a:effectLst>
                  <a:outerShdw blurRad="38100" dist="38100" dir="2700000" algn="tl">
                    <a:srgbClr val="000000">
                      <a:alpha val="43137"/>
                    </a:srgbClr>
                  </a:outerShdw>
                </a:effectLst>
              </a:rPr>
              <a:t>– 242 av disse </a:t>
            </a:r>
          </a:p>
          <a:p>
            <a:pPr algn="ctr"/>
            <a:r>
              <a:rPr lang="nb-NO" sz="6000" b="1" dirty="0" smtClean="0">
                <a:solidFill>
                  <a:srgbClr val="FFFF00"/>
                </a:solidFill>
                <a:effectLst>
                  <a:outerShdw blurRad="38100" dist="38100" dir="2700000" algn="tl">
                    <a:srgbClr val="000000">
                      <a:alpha val="43137"/>
                    </a:srgbClr>
                  </a:outerShdw>
                </a:effectLst>
              </a:rPr>
              <a:t>kan ha negativ påvirkning </a:t>
            </a:r>
          </a:p>
          <a:p>
            <a:pPr algn="ctr"/>
            <a:r>
              <a:rPr lang="nb-NO" sz="6000" b="1" dirty="0" smtClean="0">
                <a:solidFill>
                  <a:srgbClr val="FFFF00"/>
                </a:solidFill>
                <a:effectLst>
                  <a:outerShdw blurRad="38100" dist="38100" dir="2700000" algn="tl">
                    <a:srgbClr val="000000">
                      <a:alpha val="43137"/>
                    </a:srgbClr>
                  </a:outerShdw>
                </a:effectLst>
              </a:rPr>
              <a:t>på norsk natur</a:t>
            </a:r>
            <a:endParaRPr lang="nb-NO" sz="6000" b="1" dirty="0">
              <a:solidFill>
                <a:srgbClr val="FFFF00"/>
              </a:solidFill>
              <a:effectLst>
                <a:outerShdw blurRad="38100" dist="38100" dir="2700000" algn="tl">
                  <a:srgbClr val="000000">
                    <a:alpha val="43137"/>
                  </a:srgbClr>
                </a:outerShdw>
              </a:effectLst>
            </a:endParaRPr>
          </a:p>
        </p:txBody>
      </p:sp>
      <p:pic>
        <p:nvPicPr>
          <p:cNvPr id="222"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4789190" y="4243"/>
            <a:ext cx="558378" cy="771020"/>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5363535" y="4243"/>
            <a:ext cx="446505" cy="77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90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4571999" cy="3109912"/>
          </a:xfrm>
          <a:prstGeom prst="rect">
            <a:avLst/>
          </a:prstGeom>
        </p:spPr>
      </p:pic>
      <p:pic>
        <p:nvPicPr>
          <p:cNvPr id="4" name="Picture 3"/>
          <p:cNvPicPr>
            <a:picLocks noChangeAspect="1"/>
          </p:cNvPicPr>
          <p:nvPr/>
        </p:nvPicPr>
        <p:blipFill>
          <a:blip r:embed="rId3"/>
          <a:stretch>
            <a:fillRect/>
          </a:stretch>
        </p:blipFill>
        <p:spPr>
          <a:xfrm>
            <a:off x="3491880" y="2924944"/>
            <a:ext cx="5255505" cy="3518148"/>
          </a:xfrm>
          <a:prstGeom prst="rect">
            <a:avLst/>
          </a:prstGeom>
        </p:spPr>
      </p:pic>
      <p:sp>
        <p:nvSpPr>
          <p:cNvPr id="5" name="TextBox 4"/>
          <p:cNvSpPr txBox="1"/>
          <p:nvPr/>
        </p:nvSpPr>
        <p:spPr>
          <a:xfrm>
            <a:off x="391746" y="201849"/>
            <a:ext cx="3679277" cy="707886"/>
          </a:xfrm>
          <a:prstGeom prst="rect">
            <a:avLst/>
          </a:prstGeom>
          <a:noFill/>
        </p:spPr>
        <p:txBody>
          <a:bodyPr wrap="none" rtlCol="0">
            <a:spAutoFit/>
          </a:bodyPr>
          <a:lstStyle/>
          <a:p>
            <a:pPr algn="ctr"/>
            <a:r>
              <a:rPr lang="nb-NO" sz="2000" b="1" dirty="0" smtClean="0">
                <a:solidFill>
                  <a:schemeClr val="bg1"/>
                </a:solidFill>
              </a:rPr>
              <a:t>Fremmed art </a:t>
            </a:r>
            <a:r>
              <a:rPr lang="nb-NO" sz="2000" b="1" dirty="0" smtClean="0">
                <a:solidFill>
                  <a:schemeClr val="bg1"/>
                </a:solidFill>
              </a:rPr>
              <a:t>som </a:t>
            </a:r>
            <a:r>
              <a:rPr lang="nb-NO" sz="2000" b="1" smtClean="0">
                <a:solidFill>
                  <a:schemeClr val="bg1"/>
                </a:solidFill>
              </a:rPr>
              <a:t>kan ha negativ</a:t>
            </a:r>
            <a:endParaRPr lang="nb-NO" sz="2000" b="1" dirty="0" smtClean="0">
              <a:solidFill>
                <a:schemeClr val="bg1"/>
              </a:solidFill>
            </a:endParaRPr>
          </a:p>
          <a:p>
            <a:pPr algn="ctr"/>
            <a:r>
              <a:rPr lang="nb-NO" sz="2000" b="1" dirty="0" smtClean="0">
                <a:solidFill>
                  <a:schemeClr val="bg1"/>
                </a:solidFill>
              </a:rPr>
              <a:t>påvirkning på norsk natur</a:t>
            </a:r>
          </a:p>
        </p:txBody>
      </p:sp>
      <p:sp>
        <p:nvSpPr>
          <p:cNvPr id="6" name="TextBox 5"/>
          <p:cNvSpPr txBox="1"/>
          <p:nvPr/>
        </p:nvSpPr>
        <p:spPr>
          <a:xfrm>
            <a:off x="4496193" y="5661248"/>
            <a:ext cx="3679277" cy="1015663"/>
          </a:xfrm>
          <a:prstGeom prst="rect">
            <a:avLst/>
          </a:prstGeom>
          <a:noFill/>
        </p:spPr>
        <p:txBody>
          <a:bodyPr wrap="none" rtlCol="0">
            <a:spAutoFit/>
          </a:bodyPr>
          <a:lstStyle/>
          <a:p>
            <a:pPr algn="ctr"/>
            <a:r>
              <a:rPr lang="nb-NO" sz="2000" b="1" dirty="0" smtClean="0">
                <a:solidFill>
                  <a:schemeClr val="bg1"/>
                </a:solidFill>
              </a:rPr>
              <a:t>Fremmed </a:t>
            </a:r>
            <a:r>
              <a:rPr lang="nb-NO" sz="2000" b="1" dirty="0">
                <a:solidFill>
                  <a:schemeClr val="bg1"/>
                </a:solidFill>
              </a:rPr>
              <a:t>art </a:t>
            </a:r>
            <a:r>
              <a:rPr lang="nb-NO" sz="2000" b="1" dirty="0" smtClean="0">
                <a:solidFill>
                  <a:schemeClr val="bg1"/>
                </a:solidFill>
              </a:rPr>
              <a:t>som kan ha</a:t>
            </a:r>
            <a:r>
              <a:rPr lang="nb-NO" sz="2000" b="1" dirty="0" smtClean="0">
                <a:solidFill>
                  <a:schemeClr val="bg1"/>
                </a:solidFill>
              </a:rPr>
              <a:t> </a:t>
            </a:r>
            <a:r>
              <a:rPr lang="nb-NO" sz="2000" b="1" dirty="0" smtClean="0">
                <a:solidFill>
                  <a:schemeClr val="bg1"/>
                </a:solidFill>
              </a:rPr>
              <a:t>negativ</a:t>
            </a:r>
            <a:endParaRPr lang="nb-NO" sz="2000" b="1" dirty="0">
              <a:solidFill>
                <a:schemeClr val="bg1"/>
              </a:solidFill>
            </a:endParaRPr>
          </a:p>
          <a:p>
            <a:pPr algn="ctr"/>
            <a:r>
              <a:rPr lang="nb-NO" sz="2000" b="1" dirty="0" smtClean="0">
                <a:solidFill>
                  <a:schemeClr val="bg1"/>
                </a:solidFill>
              </a:rPr>
              <a:t>påvirkning på </a:t>
            </a:r>
            <a:r>
              <a:rPr lang="nb-NO" sz="2000" b="1" dirty="0">
                <a:solidFill>
                  <a:schemeClr val="bg1"/>
                </a:solidFill>
              </a:rPr>
              <a:t>norsk natur</a:t>
            </a:r>
          </a:p>
          <a:p>
            <a:pPr algn="ctr"/>
            <a:endParaRPr lang="nb-NO" sz="2000" b="1" dirty="0">
              <a:solidFill>
                <a:schemeClr val="bg1"/>
              </a:solidFill>
            </a:endParaRPr>
          </a:p>
        </p:txBody>
      </p:sp>
      <p:sp>
        <p:nvSpPr>
          <p:cNvPr id="7" name="Rectangle 6"/>
          <p:cNvSpPr/>
          <p:nvPr/>
        </p:nvSpPr>
        <p:spPr>
          <a:xfrm>
            <a:off x="7037416" y="6397372"/>
            <a:ext cx="1816523" cy="246221"/>
          </a:xfrm>
          <a:prstGeom prst="rect">
            <a:avLst/>
          </a:prstGeom>
        </p:spPr>
        <p:txBody>
          <a:bodyPr wrap="none">
            <a:spAutoFit/>
          </a:bodyPr>
          <a:lstStyle/>
          <a:p>
            <a:r>
              <a:rPr lang="nb-NO" altLang="zh-CN" sz="1000" dirty="0">
                <a:solidFill>
                  <a:schemeClr val="tx1">
                    <a:lumMod val="50000"/>
                    <a:lumOff val="50000"/>
                  </a:schemeClr>
                </a:solidFill>
                <a:latin typeface="Calibri" panose="020F0502020204030204" pitchFamily="34" charset="0"/>
              </a:rPr>
              <a:t>Paul Harald Pedersen CC BY 4.0</a:t>
            </a:r>
            <a:endParaRPr lang="zh-CN" altLang="nb-NO" sz="10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1043459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954142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9512" y="620688"/>
          <a:ext cx="8568954" cy="4196202"/>
        </p:xfrm>
        <a:graphic>
          <a:graphicData uri="http://schemas.openxmlformats.org/drawingml/2006/table">
            <a:tbl>
              <a:tblPr firstRow="1" bandRow="1">
                <a:tableStyleId>{5C22544A-7EE6-4342-B048-85BDC9FD1C3A}</a:tableStyleId>
              </a:tblPr>
              <a:tblGrid>
                <a:gridCol w="1440161">
                  <a:extLst>
                    <a:ext uri="{9D8B030D-6E8A-4147-A177-3AD203B41FA5}">
                      <a16:colId xmlns="" xmlns:a16="http://schemas.microsoft.com/office/drawing/2014/main" val="602733567"/>
                    </a:ext>
                  </a:extLst>
                </a:gridCol>
                <a:gridCol w="3312368">
                  <a:extLst>
                    <a:ext uri="{9D8B030D-6E8A-4147-A177-3AD203B41FA5}">
                      <a16:colId xmlns="" xmlns:a16="http://schemas.microsoft.com/office/drawing/2014/main" val="1850750763"/>
                    </a:ext>
                  </a:extLst>
                </a:gridCol>
                <a:gridCol w="3816425">
                  <a:extLst>
                    <a:ext uri="{9D8B030D-6E8A-4147-A177-3AD203B41FA5}">
                      <a16:colId xmlns="" xmlns:a16="http://schemas.microsoft.com/office/drawing/2014/main" val="4157242816"/>
                    </a:ext>
                  </a:extLst>
                </a:gridCol>
              </a:tblGrid>
              <a:tr h="576063">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Lupin</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Kongekrabbe</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8034915"/>
                  </a:ext>
                </a:extLst>
              </a:tr>
              <a:tr h="1666240">
                <a:tc>
                  <a:txBody>
                    <a:bodyPr/>
                    <a:lstStyle/>
                    <a:p>
                      <a:r>
                        <a:rPr lang="nb-NO" sz="2800" b="1" dirty="0" smtClean="0">
                          <a:solidFill>
                            <a:schemeClr val="accent3">
                              <a:lumMod val="75000"/>
                            </a:schemeClr>
                          </a:solidFill>
                        </a:rPr>
                        <a:t>Bra</a:t>
                      </a:r>
                      <a:endParaRPr lang="nb-NO" b="1" dirty="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58487550"/>
                  </a:ext>
                </a:extLst>
              </a:tr>
              <a:tr h="1953899">
                <a:tc>
                  <a:txBody>
                    <a:bodyPr/>
                    <a:lstStyle/>
                    <a:p>
                      <a:r>
                        <a:rPr lang="nb-NO" sz="2800" b="1" dirty="0" smtClean="0">
                          <a:solidFill>
                            <a:srgbClr val="FF0000"/>
                          </a:solidFill>
                        </a:rPr>
                        <a:t>Dårlig</a:t>
                      </a:r>
                      <a:endParaRPr lang="nb-NO"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9384879"/>
                  </a:ext>
                </a:extLst>
              </a:tr>
            </a:tbl>
          </a:graphicData>
        </a:graphic>
      </p:graphicFrame>
      <p:sp>
        <p:nvSpPr>
          <p:cNvPr id="3" name="Rectangle 2"/>
          <p:cNvSpPr/>
          <p:nvPr/>
        </p:nvSpPr>
        <p:spPr>
          <a:xfrm>
            <a:off x="1691680" y="1196752"/>
            <a:ext cx="3096344" cy="1631216"/>
          </a:xfrm>
          <a:prstGeom prst="rect">
            <a:avLst/>
          </a:prstGeom>
        </p:spPr>
        <p:txBody>
          <a:bodyPr wrap="square">
            <a:spAutoFit/>
          </a:bodyPr>
          <a:lstStyle/>
          <a:p>
            <a:pPr marL="285750" indent="-285750">
              <a:buFont typeface="Arial" panose="020B0604020202020204" pitchFamily="34" charset="0"/>
              <a:buChar char="•"/>
            </a:pPr>
            <a:r>
              <a:rPr lang="nb-NO" sz="2000" dirty="0">
                <a:solidFill>
                  <a:srgbClr val="008000"/>
                </a:solidFill>
              </a:rPr>
              <a:t>den er pen å se </a:t>
            </a:r>
            <a:r>
              <a:rPr lang="nb-NO" sz="2000" dirty="0" smtClean="0">
                <a:solidFill>
                  <a:srgbClr val="008000"/>
                </a:solidFill>
              </a:rPr>
              <a:t>på</a:t>
            </a:r>
          </a:p>
          <a:p>
            <a:pPr marL="285750" indent="-285750">
              <a:buFont typeface="Arial" panose="020B0604020202020204" pitchFamily="34" charset="0"/>
              <a:buChar char="•"/>
            </a:pPr>
            <a:r>
              <a:rPr lang="nb-NO" sz="2000" dirty="0">
                <a:solidFill>
                  <a:srgbClr val="008000"/>
                </a:solidFill>
              </a:rPr>
              <a:t>humlene liker den</a:t>
            </a:r>
          </a:p>
          <a:p>
            <a:pPr marL="285750" indent="-285750">
              <a:buFont typeface="Arial" panose="020B0604020202020204" pitchFamily="34" charset="0"/>
              <a:buChar char="•"/>
            </a:pPr>
            <a:r>
              <a:rPr lang="nb-NO" sz="2000" dirty="0" smtClean="0">
                <a:solidFill>
                  <a:srgbClr val="008000"/>
                </a:solidFill>
              </a:rPr>
              <a:t>vi </a:t>
            </a:r>
            <a:r>
              <a:rPr lang="nb-NO" sz="2000" dirty="0">
                <a:solidFill>
                  <a:srgbClr val="008000"/>
                </a:solidFill>
              </a:rPr>
              <a:t>kan plukke den istedenfor å kjøpe </a:t>
            </a:r>
            <a:r>
              <a:rPr lang="nb-NO" sz="2000" dirty="0" smtClean="0">
                <a:solidFill>
                  <a:srgbClr val="008000"/>
                </a:solidFill>
              </a:rPr>
              <a:t>blomster</a:t>
            </a:r>
            <a:endParaRPr lang="nb-NO" sz="2000" dirty="0">
              <a:solidFill>
                <a:srgbClr val="008000"/>
              </a:solidFill>
            </a:endParaRPr>
          </a:p>
        </p:txBody>
      </p:sp>
      <p:sp>
        <p:nvSpPr>
          <p:cNvPr id="4" name="Rectangle 3"/>
          <p:cNvSpPr/>
          <p:nvPr/>
        </p:nvSpPr>
        <p:spPr>
          <a:xfrm>
            <a:off x="5076056" y="1196752"/>
            <a:ext cx="3096344" cy="1015663"/>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008000"/>
                </a:solidFill>
              </a:rPr>
              <a:t>vi </a:t>
            </a:r>
            <a:r>
              <a:rPr lang="nb-NO" sz="2000" dirty="0">
                <a:solidFill>
                  <a:srgbClr val="008000"/>
                </a:solidFill>
              </a:rPr>
              <a:t>kan spise </a:t>
            </a:r>
            <a:r>
              <a:rPr lang="nb-NO" sz="2000" dirty="0" smtClean="0">
                <a:solidFill>
                  <a:srgbClr val="008000"/>
                </a:solidFill>
              </a:rPr>
              <a:t>den</a:t>
            </a:r>
          </a:p>
          <a:p>
            <a:pPr marL="285750" indent="-285750">
              <a:buFont typeface="Arial" panose="020B0604020202020204" pitchFamily="34" charset="0"/>
              <a:buChar char="•"/>
            </a:pPr>
            <a:r>
              <a:rPr lang="nb-NO" sz="2000" dirty="0" smtClean="0">
                <a:solidFill>
                  <a:srgbClr val="008000"/>
                </a:solidFill>
              </a:rPr>
              <a:t>fiskerne </a:t>
            </a:r>
            <a:r>
              <a:rPr lang="nb-NO" sz="2000" dirty="0">
                <a:solidFill>
                  <a:srgbClr val="008000"/>
                </a:solidFill>
              </a:rPr>
              <a:t>kan fiske og tjene penger på den</a:t>
            </a:r>
            <a:endParaRPr lang="nb-NO" sz="2000" dirty="0"/>
          </a:p>
        </p:txBody>
      </p:sp>
      <p:sp>
        <p:nvSpPr>
          <p:cNvPr id="5" name="Rectangle 4"/>
          <p:cNvSpPr/>
          <p:nvPr/>
        </p:nvSpPr>
        <p:spPr>
          <a:xfrm>
            <a:off x="1691680" y="2996952"/>
            <a:ext cx="3096344" cy="1323439"/>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FF0000"/>
                </a:solidFill>
              </a:rPr>
              <a:t>den fortrenger </a:t>
            </a:r>
            <a:r>
              <a:rPr lang="nb-NO" sz="2000" dirty="0">
                <a:solidFill>
                  <a:srgbClr val="FF0000"/>
                </a:solidFill>
              </a:rPr>
              <a:t>andre arter</a:t>
            </a:r>
          </a:p>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sprer seg uten at vi har kontroll</a:t>
            </a:r>
          </a:p>
        </p:txBody>
      </p:sp>
      <p:sp>
        <p:nvSpPr>
          <p:cNvPr id="6" name="Rectangle 5"/>
          <p:cNvSpPr/>
          <p:nvPr/>
        </p:nvSpPr>
        <p:spPr>
          <a:xfrm>
            <a:off x="5076056" y="2996952"/>
            <a:ext cx="3096344" cy="1631216"/>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fortrenger andre arter</a:t>
            </a:r>
          </a:p>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ødelegger fiskegarn</a:t>
            </a:r>
          </a:p>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sprer seg uten at vi har kontroll</a:t>
            </a:r>
          </a:p>
        </p:txBody>
      </p:sp>
    </p:spTree>
    <p:extLst>
      <p:ext uri="{BB962C8B-B14F-4D97-AF65-F5344CB8AC3E}">
        <p14:creationId xmlns:p14="http://schemas.microsoft.com/office/powerpoint/2010/main" val="14180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755576" y="836712"/>
            <a:ext cx="7476045" cy="4316313"/>
          </a:xfrm>
          <a:prstGeom prst="rect">
            <a:avLst/>
          </a:prstGeom>
        </p:spPr>
      </p:pic>
    </p:spTree>
    <p:extLst>
      <p:ext uri="{BB962C8B-B14F-4D97-AF65-F5344CB8AC3E}">
        <p14:creationId xmlns:p14="http://schemas.microsoft.com/office/powerpoint/2010/main" val="420486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2876140943"/>
              </p:ext>
            </p:extLst>
          </p:nvPr>
        </p:nvGraphicFramePr>
        <p:xfrm>
          <a:off x="971600" y="912958"/>
          <a:ext cx="7416824" cy="3773424"/>
        </p:xfrm>
        <a:graphic>
          <a:graphicData uri="http://schemas.openxmlformats.org/drawingml/2006/table">
            <a:tbl>
              <a:tblPr firstRow="1" firstCol="1" bandRow="1">
                <a:tableStyleId>{5C22544A-7EE6-4342-B048-85BDC9FD1C3A}</a:tableStyleId>
              </a:tblPr>
              <a:tblGrid>
                <a:gridCol w="2232248">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tblGrid>
              <a:tr h="371118">
                <a:tc>
                  <a:txBody>
                    <a:bodyPr/>
                    <a:lstStyle/>
                    <a:p>
                      <a:pPr>
                        <a:lnSpc>
                          <a:spcPct val="115000"/>
                        </a:lnSpc>
                        <a:spcAft>
                          <a:spcPts val="0"/>
                        </a:spcAft>
                      </a:pPr>
                      <a:r>
                        <a:rPr lang="nb-NO" sz="2400" dirty="0">
                          <a:solidFill>
                            <a:schemeClr val="tx1"/>
                          </a:solidFill>
                          <a:effectLst/>
                        </a:rPr>
                        <a:t>Begrep</a:t>
                      </a:r>
                      <a:endParaRPr lang="nb-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400" dirty="0">
                          <a:solidFill>
                            <a:schemeClr val="tx1"/>
                          </a:solidFill>
                          <a:effectLst/>
                        </a:rPr>
                        <a:t>Forklaring</a:t>
                      </a:r>
                      <a:endParaRPr lang="nb-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1118">
                <a:tc>
                  <a:txBody>
                    <a:bodyPr/>
                    <a:lstStyle/>
                    <a:p>
                      <a:pPr>
                        <a:lnSpc>
                          <a:spcPct val="115000"/>
                        </a:lnSpc>
                        <a:spcAft>
                          <a:spcPts val="0"/>
                        </a:spcAft>
                      </a:pPr>
                      <a:r>
                        <a:rPr lang="nb-NO" sz="2000" b="0" dirty="0" smtClean="0">
                          <a:solidFill>
                            <a:schemeClr val="bg1">
                              <a:lumMod val="50000"/>
                            </a:schemeClr>
                          </a:solidFill>
                          <a:effectLst/>
                          <a:latin typeface="Comic Sans MS" panose="030F0702030302020204" pitchFamily="66" charset="0"/>
                          <a:ea typeface="SimSun"/>
                          <a:cs typeface="Times New Roman"/>
                        </a:rPr>
                        <a:t>estimere</a:t>
                      </a:r>
                      <a:endParaRPr lang="nb-NO" sz="2000" b="0" dirty="0">
                        <a:solidFill>
                          <a:schemeClr val="bg1">
                            <a:lumMod val="50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smtClean="0">
                          <a:solidFill>
                            <a:schemeClr val="bg1">
                              <a:lumMod val="50000"/>
                            </a:schemeClr>
                          </a:solidFill>
                          <a:latin typeface="Comic Sans MS" panose="030F0702030302020204" pitchFamily="66" charset="0"/>
                        </a:rPr>
                        <a:t>finne antallet så nøyaktig som mulig uten å telle en og en</a:t>
                      </a:r>
                      <a:endParaRPr lang="nb-NO" sz="2000" b="0" dirty="0">
                        <a:solidFill>
                          <a:schemeClr val="bg1">
                            <a:lumMod val="50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1118">
                <a:tc>
                  <a:txBody>
                    <a:bodyPr/>
                    <a:lstStyle/>
                    <a:p>
                      <a:pPr>
                        <a:lnSpc>
                          <a:spcPct val="115000"/>
                        </a:lnSpc>
                        <a:spcAft>
                          <a:spcPts val="0"/>
                        </a:spcAft>
                      </a:pPr>
                      <a:r>
                        <a:rPr lang="nb-NO" sz="2000" b="0" dirty="0" smtClean="0">
                          <a:solidFill>
                            <a:schemeClr val="tx1"/>
                          </a:solidFill>
                          <a:effectLst/>
                          <a:latin typeface="Comic Sans MS" panose="030F0702030302020204" pitchFamily="66" charset="0"/>
                          <a:ea typeface="SimSun"/>
                          <a:cs typeface="Times New Roman"/>
                        </a:rPr>
                        <a:t>bærekraftig utvikling</a:t>
                      </a:r>
                      <a:endParaRPr lang="nb-NO" sz="2000" b="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b="0" dirty="0" smtClean="0">
                          <a:solidFill>
                            <a:schemeClr val="tx1"/>
                          </a:solidFill>
                          <a:effectLst/>
                          <a:latin typeface="Comic Sans MS" panose="030F0702030302020204" pitchFamily="66" charset="0"/>
                          <a:ea typeface="SimSun"/>
                          <a:cs typeface="Times New Roman"/>
                        </a:rPr>
                        <a:t>å gjøre verden til et bedre sted for alle mennesker som lever nå, uten å ødelegge for de som kommer etter oss</a:t>
                      </a:r>
                      <a:endParaRPr lang="nb-NO" sz="2000" b="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bl>
          </a:graphicData>
        </a:graphic>
      </p:graphicFrame>
      <p:sp>
        <p:nvSpPr>
          <p:cNvPr id="4" name="TekstSylinder 3"/>
          <p:cNvSpPr txBox="1"/>
          <p:nvPr/>
        </p:nvSpPr>
        <p:spPr>
          <a:xfrm>
            <a:off x="50750" y="7630"/>
            <a:ext cx="125335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smtClean="0">
                <a:solidFill>
                  <a:schemeClr val="bg1"/>
                </a:solidFill>
                <a:effectLst>
                  <a:outerShdw dist="38100" dir="1800000" algn="ctr" rotWithShape="0">
                    <a:schemeClr val="tx1"/>
                  </a:outerShdw>
                </a:effectLst>
              </a:rPr>
              <a:t>Begrepsark</a:t>
            </a:r>
            <a:endParaRPr lang="nb-NO" b="1" dirty="0">
              <a:solidFill>
                <a:schemeClr val="bg1"/>
              </a:solidFill>
              <a:effectLst>
                <a:outerShdw dist="38100" dir="1800000" algn="ctr" rotWithShape="0">
                  <a:schemeClr val="tx1"/>
                </a:outerShdw>
              </a:effectLst>
            </a:endParaRPr>
          </a:p>
        </p:txBody>
      </p:sp>
    </p:spTree>
    <p:extLst>
      <p:ext uri="{BB962C8B-B14F-4D97-AF65-F5344CB8AC3E}">
        <p14:creationId xmlns:p14="http://schemas.microsoft.com/office/powerpoint/2010/main" val="3973355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4571999" cy="3109912"/>
          </a:xfrm>
          <a:prstGeom prst="rect">
            <a:avLst/>
          </a:prstGeom>
        </p:spPr>
      </p:pic>
      <p:pic>
        <p:nvPicPr>
          <p:cNvPr id="4" name="Picture 3"/>
          <p:cNvPicPr>
            <a:picLocks noChangeAspect="1"/>
          </p:cNvPicPr>
          <p:nvPr/>
        </p:nvPicPr>
        <p:blipFill>
          <a:blip r:embed="rId3"/>
          <a:stretch>
            <a:fillRect/>
          </a:stretch>
        </p:blipFill>
        <p:spPr>
          <a:xfrm>
            <a:off x="3491880" y="2924944"/>
            <a:ext cx="5255505" cy="3518148"/>
          </a:xfrm>
          <a:prstGeom prst="rect">
            <a:avLst/>
          </a:prstGeom>
        </p:spPr>
      </p:pic>
      <p:sp>
        <p:nvSpPr>
          <p:cNvPr id="5" name="TextBox 4"/>
          <p:cNvSpPr txBox="1"/>
          <p:nvPr/>
        </p:nvSpPr>
        <p:spPr>
          <a:xfrm>
            <a:off x="1475656" y="476672"/>
            <a:ext cx="1568378" cy="400110"/>
          </a:xfrm>
          <a:prstGeom prst="rect">
            <a:avLst/>
          </a:prstGeom>
          <a:noFill/>
        </p:spPr>
        <p:txBody>
          <a:bodyPr wrap="none" rtlCol="0">
            <a:spAutoFit/>
          </a:bodyPr>
          <a:lstStyle/>
          <a:p>
            <a:r>
              <a:rPr lang="nb-NO" sz="2000" b="1" dirty="0" smtClean="0">
                <a:solidFill>
                  <a:schemeClr val="bg1"/>
                </a:solidFill>
              </a:rPr>
              <a:t>Fremmed art</a:t>
            </a:r>
            <a:endParaRPr lang="nb-NO" sz="2000" b="1" dirty="0">
              <a:solidFill>
                <a:schemeClr val="bg1"/>
              </a:solidFill>
            </a:endParaRPr>
          </a:p>
        </p:txBody>
      </p:sp>
      <p:sp>
        <p:nvSpPr>
          <p:cNvPr id="6" name="TextBox 5"/>
          <p:cNvSpPr txBox="1"/>
          <p:nvPr/>
        </p:nvSpPr>
        <p:spPr>
          <a:xfrm>
            <a:off x="5436096" y="5733256"/>
            <a:ext cx="1568378" cy="400110"/>
          </a:xfrm>
          <a:prstGeom prst="rect">
            <a:avLst/>
          </a:prstGeom>
          <a:noFill/>
        </p:spPr>
        <p:txBody>
          <a:bodyPr wrap="none" rtlCol="0">
            <a:spAutoFit/>
          </a:bodyPr>
          <a:lstStyle/>
          <a:p>
            <a:r>
              <a:rPr lang="nb-NO" sz="2000" b="1" dirty="0" smtClean="0">
                <a:solidFill>
                  <a:schemeClr val="bg1"/>
                </a:solidFill>
              </a:rPr>
              <a:t>Fremmed art</a:t>
            </a:r>
            <a:endParaRPr lang="nb-NO" sz="2000" b="1" dirty="0">
              <a:solidFill>
                <a:schemeClr val="bg1"/>
              </a:solidFill>
            </a:endParaRPr>
          </a:p>
        </p:txBody>
      </p:sp>
      <p:sp>
        <p:nvSpPr>
          <p:cNvPr id="7" name="Rectangle 6"/>
          <p:cNvSpPr/>
          <p:nvPr/>
        </p:nvSpPr>
        <p:spPr>
          <a:xfrm>
            <a:off x="7037416" y="6397372"/>
            <a:ext cx="1816523" cy="246221"/>
          </a:xfrm>
          <a:prstGeom prst="rect">
            <a:avLst/>
          </a:prstGeom>
        </p:spPr>
        <p:txBody>
          <a:bodyPr wrap="none">
            <a:spAutoFit/>
          </a:bodyPr>
          <a:lstStyle/>
          <a:p>
            <a:r>
              <a:rPr lang="nb-NO" altLang="zh-CN" sz="1000" dirty="0">
                <a:solidFill>
                  <a:schemeClr val="tx1">
                    <a:lumMod val="50000"/>
                    <a:lumOff val="50000"/>
                  </a:schemeClr>
                </a:solidFill>
                <a:latin typeface="Calibri" panose="020F0502020204030204" pitchFamily="34" charset="0"/>
              </a:rPr>
              <a:t>Paul Harald Pedersen CC BY 4.0</a:t>
            </a:r>
            <a:endParaRPr lang="zh-CN" altLang="nb-NO" sz="10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2895801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259939"/>
              </p:ext>
            </p:extLst>
          </p:nvPr>
        </p:nvGraphicFramePr>
        <p:xfrm>
          <a:off x="179512" y="620688"/>
          <a:ext cx="8568954" cy="4196202"/>
        </p:xfrm>
        <a:graphic>
          <a:graphicData uri="http://schemas.openxmlformats.org/drawingml/2006/table">
            <a:tbl>
              <a:tblPr firstRow="1" bandRow="1">
                <a:tableStyleId>{5C22544A-7EE6-4342-B048-85BDC9FD1C3A}</a:tableStyleId>
              </a:tblPr>
              <a:tblGrid>
                <a:gridCol w="1440161">
                  <a:extLst>
                    <a:ext uri="{9D8B030D-6E8A-4147-A177-3AD203B41FA5}">
                      <a16:colId xmlns="" xmlns:a16="http://schemas.microsoft.com/office/drawing/2014/main" val="602733567"/>
                    </a:ext>
                  </a:extLst>
                </a:gridCol>
                <a:gridCol w="3312368">
                  <a:extLst>
                    <a:ext uri="{9D8B030D-6E8A-4147-A177-3AD203B41FA5}">
                      <a16:colId xmlns="" xmlns:a16="http://schemas.microsoft.com/office/drawing/2014/main" val="1850750763"/>
                    </a:ext>
                  </a:extLst>
                </a:gridCol>
                <a:gridCol w="3816425">
                  <a:extLst>
                    <a:ext uri="{9D8B030D-6E8A-4147-A177-3AD203B41FA5}">
                      <a16:colId xmlns="" xmlns:a16="http://schemas.microsoft.com/office/drawing/2014/main" val="4157242816"/>
                    </a:ext>
                  </a:extLst>
                </a:gridCol>
              </a:tblGrid>
              <a:tr h="576063">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Lupin</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Kongekrabbe</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8034915"/>
                  </a:ext>
                </a:extLst>
              </a:tr>
              <a:tr h="1666240">
                <a:tc>
                  <a:txBody>
                    <a:bodyPr/>
                    <a:lstStyle/>
                    <a:p>
                      <a:r>
                        <a:rPr lang="nb-NO" sz="2800" b="1" dirty="0" smtClean="0">
                          <a:solidFill>
                            <a:schemeClr val="accent3">
                              <a:lumMod val="75000"/>
                            </a:schemeClr>
                          </a:solidFill>
                        </a:rPr>
                        <a:t>Bra</a:t>
                      </a:r>
                      <a:endParaRPr lang="nb-NO" b="1" dirty="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58487550"/>
                  </a:ext>
                </a:extLst>
              </a:tr>
              <a:tr h="1953899">
                <a:tc>
                  <a:txBody>
                    <a:bodyPr/>
                    <a:lstStyle/>
                    <a:p>
                      <a:r>
                        <a:rPr lang="nb-NO" sz="2800" b="1" dirty="0" smtClean="0">
                          <a:solidFill>
                            <a:srgbClr val="FF0000"/>
                          </a:solidFill>
                        </a:rPr>
                        <a:t>Dårlig</a:t>
                      </a:r>
                      <a:endParaRPr lang="nb-NO"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9384879"/>
                  </a:ext>
                </a:extLst>
              </a:tr>
            </a:tbl>
          </a:graphicData>
        </a:graphic>
      </p:graphicFrame>
      <p:sp>
        <p:nvSpPr>
          <p:cNvPr id="3" name="Rectangle 2"/>
          <p:cNvSpPr/>
          <p:nvPr/>
        </p:nvSpPr>
        <p:spPr>
          <a:xfrm>
            <a:off x="1691680" y="1196752"/>
            <a:ext cx="3096344" cy="1631216"/>
          </a:xfrm>
          <a:prstGeom prst="rect">
            <a:avLst/>
          </a:prstGeom>
        </p:spPr>
        <p:txBody>
          <a:bodyPr wrap="square">
            <a:spAutoFit/>
          </a:bodyPr>
          <a:lstStyle/>
          <a:p>
            <a:pPr marL="285750" indent="-285750">
              <a:buFont typeface="Arial" panose="020B0604020202020204" pitchFamily="34" charset="0"/>
              <a:buChar char="•"/>
            </a:pPr>
            <a:r>
              <a:rPr lang="nb-NO" sz="2000" dirty="0">
                <a:solidFill>
                  <a:srgbClr val="008000"/>
                </a:solidFill>
              </a:rPr>
              <a:t>den er pen å se </a:t>
            </a:r>
            <a:r>
              <a:rPr lang="nb-NO" sz="2000" dirty="0" smtClean="0">
                <a:solidFill>
                  <a:srgbClr val="008000"/>
                </a:solidFill>
              </a:rPr>
              <a:t>på</a:t>
            </a:r>
          </a:p>
          <a:p>
            <a:pPr marL="285750" indent="-285750">
              <a:buFont typeface="Arial" panose="020B0604020202020204" pitchFamily="34" charset="0"/>
              <a:buChar char="•"/>
            </a:pPr>
            <a:r>
              <a:rPr lang="nb-NO" sz="2000" dirty="0" smtClean="0">
                <a:solidFill>
                  <a:srgbClr val="008000"/>
                </a:solidFill>
              </a:rPr>
              <a:t>humlene liker den</a:t>
            </a:r>
          </a:p>
          <a:p>
            <a:pPr marL="285750" indent="-285750">
              <a:buFont typeface="Arial" panose="020B0604020202020204" pitchFamily="34" charset="0"/>
              <a:buChar char="•"/>
            </a:pPr>
            <a:r>
              <a:rPr lang="nb-NO" sz="2000" dirty="0">
                <a:solidFill>
                  <a:srgbClr val="008000"/>
                </a:solidFill>
              </a:rPr>
              <a:t>vi kan plukke den istedenfor å kjøpe </a:t>
            </a:r>
            <a:r>
              <a:rPr lang="nb-NO" sz="2000" dirty="0" smtClean="0">
                <a:solidFill>
                  <a:srgbClr val="008000"/>
                </a:solidFill>
              </a:rPr>
              <a:t>blomster</a:t>
            </a:r>
            <a:endParaRPr lang="nb-NO" sz="2000" dirty="0">
              <a:solidFill>
                <a:srgbClr val="008000"/>
              </a:solidFill>
            </a:endParaRPr>
          </a:p>
        </p:txBody>
      </p:sp>
      <p:sp>
        <p:nvSpPr>
          <p:cNvPr id="4" name="Rectangle 3"/>
          <p:cNvSpPr/>
          <p:nvPr/>
        </p:nvSpPr>
        <p:spPr>
          <a:xfrm>
            <a:off x="5076056" y="1196752"/>
            <a:ext cx="3096344" cy="1015663"/>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008000"/>
                </a:solidFill>
              </a:rPr>
              <a:t>vi </a:t>
            </a:r>
            <a:r>
              <a:rPr lang="nb-NO" sz="2000" dirty="0">
                <a:solidFill>
                  <a:srgbClr val="008000"/>
                </a:solidFill>
              </a:rPr>
              <a:t>kan spise </a:t>
            </a:r>
            <a:r>
              <a:rPr lang="nb-NO" sz="2000" dirty="0" smtClean="0">
                <a:solidFill>
                  <a:srgbClr val="008000"/>
                </a:solidFill>
              </a:rPr>
              <a:t>den</a:t>
            </a:r>
          </a:p>
          <a:p>
            <a:pPr marL="285750" indent="-285750">
              <a:buFont typeface="Arial" panose="020B0604020202020204" pitchFamily="34" charset="0"/>
              <a:buChar char="•"/>
            </a:pPr>
            <a:r>
              <a:rPr lang="nb-NO" sz="2000" dirty="0" smtClean="0">
                <a:solidFill>
                  <a:srgbClr val="008000"/>
                </a:solidFill>
              </a:rPr>
              <a:t>fiskerne </a:t>
            </a:r>
            <a:r>
              <a:rPr lang="nb-NO" sz="2000" dirty="0">
                <a:solidFill>
                  <a:srgbClr val="008000"/>
                </a:solidFill>
              </a:rPr>
              <a:t>kan fiske og tjene penger på den</a:t>
            </a:r>
            <a:endParaRPr lang="nb-NO" sz="2000" dirty="0"/>
          </a:p>
        </p:txBody>
      </p:sp>
      <p:sp>
        <p:nvSpPr>
          <p:cNvPr id="5" name="Rectangle 4"/>
          <p:cNvSpPr/>
          <p:nvPr/>
        </p:nvSpPr>
        <p:spPr>
          <a:xfrm>
            <a:off x="1691680" y="2996952"/>
            <a:ext cx="3096344" cy="1323439"/>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FF0000"/>
                </a:solidFill>
              </a:rPr>
              <a:t>den fortrenger </a:t>
            </a:r>
            <a:r>
              <a:rPr lang="nb-NO" sz="2000" dirty="0">
                <a:solidFill>
                  <a:srgbClr val="FF0000"/>
                </a:solidFill>
              </a:rPr>
              <a:t>andre arter</a:t>
            </a:r>
          </a:p>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sprer seg uten at vi har kontroll</a:t>
            </a:r>
          </a:p>
        </p:txBody>
      </p:sp>
      <p:sp>
        <p:nvSpPr>
          <p:cNvPr id="6" name="Rectangle 5"/>
          <p:cNvSpPr/>
          <p:nvPr/>
        </p:nvSpPr>
        <p:spPr>
          <a:xfrm>
            <a:off x="5076056" y="2996952"/>
            <a:ext cx="3096344" cy="1631216"/>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fortrenger andre arter</a:t>
            </a:r>
          </a:p>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ødelegger fiskegarn</a:t>
            </a:r>
          </a:p>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sprer seg uten at vi har kontroll</a:t>
            </a:r>
          </a:p>
        </p:txBody>
      </p:sp>
    </p:spTree>
    <p:extLst>
      <p:ext uri="{BB962C8B-B14F-4D97-AF65-F5344CB8AC3E}">
        <p14:creationId xmlns:p14="http://schemas.microsoft.com/office/powerpoint/2010/main" val="3650890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2248914"/>
              </p:ext>
            </p:extLst>
          </p:nvPr>
        </p:nvGraphicFramePr>
        <p:xfrm>
          <a:off x="179512" y="188640"/>
          <a:ext cx="8743027" cy="6150101"/>
        </p:xfrm>
        <a:graphic>
          <a:graphicData uri="http://schemas.openxmlformats.org/drawingml/2006/table">
            <a:tbl>
              <a:tblPr firstRow="1" bandRow="1">
                <a:tableStyleId>{5C22544A-7EE6-4342-B048-85BDC9FD1C3A}</a:tableStyleId>
              </a:tblPr>
              <a:tblGrid>
                <a:gridCol w="1614234">
                  <a:extLst>
                    <a:ext uri="{9D8B030D-6E8A-4147-A177-3AD203B41FA5}">
                      <a16:colId xmlns="" xmlns:a16="http://schemas.microsoft.com/office/drawing/2014/main" val="602733567"/>
                    </a:ext>
                  </a:extLst>
                </a:gridCol>
                <a:gridCol w="3312368">
                  <a:extLst>
                    <a:ext uri="{9D8B030D-6E8A-4147-A177-3AD203B41FA5}">
                      <a16:colId xmlns="" xmlns:a16="http://schemas.microsoft.com/office/drawing/2014/main" val="1850750763"/>
                    </a:ext>
                  </a:extLst>
                </a:gridCol>
                <a:gridCol w="3816425">
                  <a:extLst>
                    <a:ext uri="{9D8B030D-6E8A-4147-A177-3AD203B41FA5}">
                      <a16:colId xmlns="" xmlns:a16="http://schemas.microsoft.com/office/drawing/2014/main" val="4157242816"/>
                    </a:ext>
                  </a:extLst>
                </a:gridCol>
              </a:tblGrid>
              <a:tr h="576063">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Lupin</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Kongekrabbe</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8034915"/>
                  </a:ext>
                </a:extLst>
              </a:tr>
              <a:tr h="1666240">
                <a:tc>
                  <a:txBody>
                    <a:bodyPr/>
                    <a:lstStyle/>
                    <a:p>
                      <a:r>
                        <a:rPr lang="nb-NO" sz="2800" b="1" dirty="0" smtClean="0">
                          <a:solidFill>
                            <a:schemeClr val="tx1"/>
                          </a:solidFill>
                        </a:rPr>
                        <a:t>Sosialt</a:t>
                      </a:r>
                      <a:endParaRPr lang="nb-NO"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58487550"/>
                  </a:ext>
                </a:extLst>
              </a:tr>
              <a:tr h="1953899">
                <a:tc>
                  <a:txBody>
                    <a:bodyPr/>
                    <a:lstStyle/>
                    <a:p>
                      <a:r>
                        <a:rPr lang="nb-NO" sz="2800" b="1" dirty="0" smtClean="0">
                          <a:solidFill>
                            <a:schemeClr val="tx1"/>
                          </a:solidFill>
                        </a:rPr>
                        <a:t>Økonomi</a:t>
                      </a:r>
                      <a:endParaRPr lang="nb-NO"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9384879"/>
                  </a:ext>
                </a:extLst>
              </a:tr>
              <a:tr h="1953899">
                <a:tc>
                  <a:txBody>
                    <a:bodyPr/>
                    <a:lstStyle/>
                    <a:p>
                      <a:r>
                        <a:rPr kumimoji="0" lang="nb-NO" sz="2800" b="1" i="0" u="none" strike="noStrike" kern="1200" cap="none" spc="0" normalizeH="0" baseline="0" noProof="0" dirty="0" smtClean="0">
                          <a:ln>
                            <a:noFill/>
                          </a:ln>
                          <a:solidFill>
                            <a:prstClr val="black"/>
                          </a:solidFill>
                          <a:effectLst/>
                          <a:uLnTx/>
                          <a:uFillTx/>
                          <a:latin typeface="+mn-lt"/>
                          <a:ea typeface="+mn-ea"/>
                          <a:cs typeface="+mn-cs"/>
                        </a:rPr>
                        <a:t>Miljø</a:t>
                      </a:r>
                      <a:endParaRPr lang="nb-NO"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79879608"/>
                  </a:ext>
                </a:extLst>
              </a:tr>
            </a:tbl>
          </a:graphicData>
        </a:graphic>
      </p:graphicFrame>
    </p:spTree>
    <p:extLst>
      <p:ext uri="{BB962C8B-B14F-4D97-AF65-F5344CB8AC3E}">
        <p14:creationId xmlns:p14="http://schemas.microsoft.com/office/powerpoint/2010/main" val="1917863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1166184"/>
              </p:ext>
            </p:extLst>
          </p:nvPr>
        </p:nvGraphicFramePr>
        <p:xfrm>
          <a:off x="179512" y="1357735"/>
          <a:ext cx="8743027" cy="5167609"/>
        </p:xfrm>
        <a:graphic>
          <a:graphicData uri="http://schemas.openxmlformats.org/drawingml/2006/table">
            <a:tbl>
              <a:tblPr firstRow="1" bandRow="1">
                <a:tableStyleId>{5C22544A-7EE6-4342-B048-85BDC9FD1C3A}</a:tableStyleId>
              </a:tblPr>
              <a:tblGrid>
                <a:gridCol w="1614234">
                  <a:extLst>
                    <a:ext uri="{9D8B030D-6E8A-4147-A177-3AD203B41FA5}">
                      <a16:colId xmlns="" xmlns:a16="http://schemas.microsoft.com/office/drawing/2014/main" val="602733567"/>
                    </a:ext>
                  </a:extLst>
                </a:gridCol>
                <a:gridCol w="3312368">
                  <a:extLst>
                    <a:ext uri="{9D8B030D-6E8A-4147-A177-3AD203B41FA5}">
                      <a16:colId xmlns="" xmlns:a16="http://schemas.microsoft.com/office/drawing/2014/main" val="1850750763"/>
                    </a:ext>
                  </a:extLst>
                </a:gridCol>
                <a:gridCol w="3816425">
                  <a:extLst>
                    <a:ext uri="{9D8B030D-6E8A-4147-A177-3AD203B41FA5}">
                      <a16:colId xmlns="" xmlns:a16="http://schemas.microsoft.com/office/drawing/2014/main" val="4157242816"/>
                    </a:ext>
                  </a:extLst>
                </a:gridCol>
              </a:tblGrid>
              <a:tr h="495057">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Lupin</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Kongekrabbe</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8034915"/>
                  </a:ext>
                </a:extLst>
              </a:tr>
              <a:tr h="1258880">
                <a:tc>
                  <a:txBody>
                    <a:bodyPr/>
                    <a:lstStyle/>
                    <a:p>
                      <a:r>
                        <a:rPr lang="nb-NO" sz="2800" b="1" dirty="0" smtClean="0">
                          <a:solidFill>
                            <a:schemeClr val="tx1"/>
                          </a:solidFill>
                        </a:rPr>
                        <a:t>Sosialt</a:t>
                      </a:r>
                      <a:endParaRPr lang="nb-NO"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58487550"/>
                  </a:ext>
                </a:extLst>
              </a:tr>
              <a:tr h="1303661">
                <a:tc>
                  <a:txBody>
                    <a:bodyPr/>
                    <a:lstStyle/>
                    <a:p>
                      <a:r>
                        <a:rPr lang="nb-NO" sz="2800" b="1" dirty="0" smtClean="0">
                          <a:solidFill>
                            <a:schemeClr val="tx1"/>
                          </a:solidFill>
                        </a:rPr>
                        <a:t>Økonomi</a:t>
                      </a:r>
                      <a:endParaRPr lang="nb-NO"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9384879"/>
                  </a:ext>
                </a:extLst>
              </a:tr>
              <a:tr h="2086908">
                <a:tc>
                  <a:txBody>
                    <a:bodyPr/>
                    <a:lstStyle/>
                    <a:p>
                      <a:r>
                        <a:rPr kumimoji="0" lang="nb-NO" sz="2800" b="1" i="0" u="none" strike="noStrike" kern="1200" cap="none" spc="0" normalizeH="0" baseline="0" noProof="0" dirty="0" smtClean="0">
                          <a:ln>
                            <a:noFill/>
                          </a:ln>
                          <a:solidFill>
                            <a:prstClr val="black"/>
                          </a:solidFill>
                          <a:effectLst/>
                          <a:uLnTx/>
                          <a:uFillTx/>
                          <a:latin typeface="+mn-lt"/>
                          <a:ea typeface="+mn-ea"/>
                          <a:cs typeface="+mn-cs"/>
                        </a:rPr>
                        <a:t>Miljø</a:t>
                      </a:r>
                      <a:endParaRPr lang="nb-NO"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79879608"/>
                  </a:ext>
                </a:extLst>
              </a:tr>
            </a:tbl>
          </a:graphicData>
        </a:graphic>
      </p:graphicFrame>
      <p:sp>
        <p:nvSpPr>
          <p:cNvPr id="3" name="Rectangle 2"/>
          <p:cNvSpPr/>
          <p:nvPr/>
        </p:nvSpPr>
        <p:spPr>
          <a:xfrm>
            <a:off x="1835696" y="2025837"/>
            <a:ext cx="3096344" cy="400110"/>
          </a:xfrm>
          <a:prstGeom prst="rect">
            <a:avLst/>
          </a:prstGeom>
        </p:spPr>
        <p:txBody>
          <a:bodyPr wrap="square">
            <a:spAutoFit/>
          </a:bodyPr>
          <a:lstStyle/>
          <a:p>
            <a:pPr marL="285750" indent="-285750">
              <a:buFont typeface="Arial" panose="020B0604020202020204" pitchFamily="34" charset="0"/>
              <a:buChar char="•"/>
            </a:pPr>
            <a:r>
              <a:rPr lang="nb-NO" sz="2000" dirty="0">
                <a:solidFill>
                  <a:srgbClr val="008000"/>
                </a:solidFill>
              </a:rPr>
              <a:t>den er pen å se </a:t>
            </a:r>
            <a:r>
              <a:rPr lang="nb-NO" sz="2000" dirty="0" smtClean="0">
                <a:solidFill>
                  <a:srgbClr val="008000"/>
                </a:solidFill>
              </a:rPr>
              <a:t>på</a:t>
            </a:r>
          </a:p>
        </p:txBody>
      </p:sp>
      <p:sp>
        <p:nvSpPr>
          <p:cNvPr id="4" name="Rectangle 3"/>
          <p:cNvSpPr/>
          <p:nvPr/>
        </p:nvSpPr>
        <p:spPr>
          <a:xfrm>
            <a:off x="5220072" y="2025837"/>
            <a:ext cx="3096344" cy="400110"/>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008000"/>
                </a:solidFill>
              </a:rPr>
              <a:t>vi </a:t>
            </a:r>
            <a:r>
              <a:rPr lang="nb-NO" sz="2000" dirty="0">
                <a:solidFill>
                  <a:srgbClr val="008000"/>
                </a:solidFill>
              </a:rPr>
              <a:t>kan spise </a:t>
            </a:r>
            <a:r>
              <a:rPr lang="nb-NO" sz="2000" dirty="0" smtClean="0">
                <a:solidFill>
                  <a:srgbClr val="008000"/>
                </a:solidFill>
              </a:rPr>
              <a:t>den</a:t>
            </a:r>
            <a:endParaRPr lang="nb-NO" sz="2000" dirty="0"/>
          </a:p>
        </p:txBody>
      </p:sp>
      <p:sp>
        <p:nvSpPr>
          <p:cNvPr id="5" name="Rectangle 4"/>
          <p:cNvSpPr/>
          <p:nvPr/>
        </p:nvSpPr>
        <p:spPr>
          <a:xfrm>
            <a:off x="1835696" y="4974539"/>
            <a:ext cx="3096344" cy="707886"/>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FF0000"/>
                </a:solidFill>
              </a:rPr>
              <a:t>den fortrenger </a:t>
            </a:r>
            <a:r>
              <a:rPr lang="nb-NO" sz="2000" dirty="0">
                <a:solidFill>
                  <a:srgbClr val="FF0000"/>
                </a:solidFill>
              </a:rPr>
              <a:t>andre </a:t>
            </a:r>
            <a:r>
              <a:rPr lang="nb-NO" sz="2000" dirty="0" smtClean="0">
                <a:solidFill>
                  <a:srgbClr val="FF0000"/>
                </a:solidFill>
              </a:rPr>
              <a:t>arter</a:t>
            </a:r>
            <a:endParaRPr lang="nb-NO" sz="2000" dirty="0">
              <a:solidFill>
                <a:srgbClr val="FF0000"/>
              </a:solidFill>
            </a:endParaRPr>
          </a:p>
        </p:txBody>
      </p:sp>
      <p:sp>
        <p:nvSpPr>
          <p:cNvPr id="6" name="Rectangle 5"/>
          <p:cNvSpPr/>
          <p:nvPr/>
        </p:nvSpPr>
        <p:spPr>
          <a:xfrm>
            <a:off x="5220072" y="4604188"/>
            <a:ext cx="3096344" cy="707886"/>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fortrenger andre </a:t>
            </a:r>
            <a:r>
              <a:rPr lang="nb-NO" sz="2000" dirty="0" smtClean="0">
                <a:solidFill>
                  <a:srgbClr val="FF0000"/>
                </a:solidFill>
              </a:rPr>
              <a:t>arter</a:t>
            </a:r>
            <a:endParaRPr lang="nb-NO" sz="2000" dirty="0">
              <a:solidFill>
                <a:srgbClr val="FF0000"/>
              </a:solidFill>
            </a:endParaRPr>
          </a:p>
        </p:txBody>
      </p:sp>
      <p:sp>
        <p:nvSpPr>
          <p:cNvPr id="7" name="Rectangle 6"/>
          <p:cNvSpPr/>
          <p:nvPr/>
        </p:nvSpPr>
        <p:spPr>
          <a:xfrm>
            <a:off x="1845246" y="4596271"/>
            <a:ext cx="3096344" cy="400110"/>
          </a:xfrm>
          <a:prstGeom prst="rect">
            <a:avLst/>
          </a:prstGeom>
        </p:spPr>
        <p:txBody>
          <a:bodyPr wrap="square">
            <a:spAutoFit/>
          </a:bodyPr>
          <a:lstStyle/>
          <a:p>
            <a:pPr marL="285750" indent="-285750">
              <a:buFont typeface="Arial" panose="020B0604020202020204" pitchFamily="34" charset="0"/>
              <a:buChar char="•"/>
            </a:pPr>
            <a:r>
              <a:rPr lang="nb-NO" sz="2000" dirty="0">
                <a:solidFill>
                  <a:srgbClr val="008000"/>
                </a:solidFill>
              </a:rPr>
              <a:t>h</a:t>
            </a:r>
            <a:r>
              <a:rPr lang="nb-NO" sz="2000" dirty="0" smtClean="0">
                <a:solidFill>
                  <a:srgbClr val="008000"/>
                </a:solidFill>
              </a:rPr>
              <a:t>umlene liker den</a:t>
            </a:r>
          </a:p>
        </p:txBody>
      </p:sp>
      <p:sp>
        <p:nvSpPr>
          <p:cNvPr id="8" name="Rectangle 7"/>
          <p:cNvSpPr/>
          <p:nvPr/>
        </p:nvSpPr>
        <p:spPr>
          <a:xfrm>
            <a:off x="1835696" y="3254329"/>
            <a:ext cx="3096344" cy="1015663"/>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008000"/>
                </a:solidFill>
              </a:rPr>
              <a:t>vi </a:t>
            </a:r>
            <a:r>
              <a:rPr lang="nb-NO" sz="2000" dirty="0">
                <a:solidFill>
                  <a:srgbClr val="008000"/>
                </a:solidFill>
              </a:rPr>
              <a:t>kan plukke den istedenfor å kjøpe </a:t>
            </a:r>
            <a:r>
              <a:rPr lang="nb-NO" sz="2000" dirty="0" smtClean="0">
                <a:solidFill>
                  <a:srgbClr val="008000"/>
                </a:solidFill>
              </a:rPr>
              <a:t>blomster</a:t>
            </a:r>
            <a:endParaRPr lang="nb-NO" sz="2000" dirty="0">
              <a:solidFill>
                <a:srgbClr val="008000"/>
              </a:solidFill>
            </a:endParaRPr>
          </a:p>
        </p:txBody>
      </p:sp>
      <p:sp>
        <p:nvSpPr>
          <p:cNvPr id="9" name="Rectangle 8"/>
          <p:cNvSpPr/>
          <p:nvPr/>
        </p:nvSpPr>
        <p:spPr>
          <a:xfrm>
            <a:off x="1835696" y="5644241"/>
            <a:ext cx="3096344" cy="707886"/>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sprer seg uten at vi har kontroll</a:t>
            </a:r>
          </a:p>
        </p:txBody>
      </p:sp>
      <p:sp>
        <p:nvSpPr>
          <p:cNvPr id="11" name="Rectangle 10"/>
          <p:cNvSpPr/>
          <p:nvPr/>
        </p:nvSpPr>
        <p:spPr>
          <a:xfrm>
            <a:off x="5220072" y="3261880"/>
            <a:ext cx="3096344" cy="707886"/>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008000"/>
                </a:solidFill>
              </a:rPr>
              <a:t>fiskerne </a:t>
            </a:r>
            <a:r>
              <a:rPr lang="nb-NO" sz="2000" dirty="0">
                <a:solidFill>
                  <a:srgbClr val="008000"/>
                </a:solidFill>
              </a:rPr>
              <a:t>kan fiske </a:t>
            </a:r>
            <a:r>
              <a:rPr lang="nb-NO" sz="2000" dirty="0" smtClean="0">
                <a:solidFill>
                  <a:srgbClr val="008000"/>
                </a:solidFill>
              </a:rPr>
              <a:t>den og tjene penger</a:t>
            </a:r>
            <a:endParaRPr lang="nb-NO" sz="2000" dirty="0"/>
          </a:p>
        </p:txBody>
      </p:sp>
      <p:sp>
        <p:nvSpPr>
          <p:cNvPr id="12" name="Rectangle 11"/>
          <p:cNvSpPr/>
          <p:nvPr/>
        </p:nvSpPr>
        <p:spPr>
          <a:xfrm>
            <a:off x="5220072" y="5246433"/>
            <a:ext cx="3096344" cy="707886"/>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sprer seg uten at vi har kontroll</a:t>
            </a:r>
          </a:p>
        </p:txBody>
      </p:sp>
      <p:sp>
        <p:nvSpPr>
          <p:cNvPr id="14" name="Rectangle 13"/>
          <p:cNvSpPr/>
          <p:nvPr/>
        </p:nvSpPr>
        <p:spPr>
          <a:xfrm>
            <a:off x="1988096" y="796642"/>
            <a:ext cx="3096344"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b-NO" sz="2000" dirty="0">
                <a:solidFill>
                  <a:srgbClr val="008000"/>
                </a:solidFill>
              </a:rPr>
              <a:t>den er pen å se </a:t>
            </a:r>
            <a:r>
              <a:rPr lang="nb-NO" sz="2000" dirty="0" smtClean="0">
                <a:solidFill>
                  <a:srgbClr val="008000"/>
                </a:solidFill>
              </a:rPr>
              <a:t>på</a:t>
            </a:r>
          </a:p>
        </p:txBody>
      </p:sp>
      <p:sp>
        <p:nvSpPr>
          <p:cNvPr id="15" name="Rectangle 14"/>
          <p:cNvSpPr/>
          <p:nvPr/>
        </p:nvSpPr>
        <p:spPr>
          <a:xfrm>
            <a:off x="5372472" y="796642"/>
            <a:ext cx="3096344"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b-NO" sz="2000" dirty="0" smtClean="0">
                <a:solidFill>
                  <a:srgbClr val="008000"/>
                </a:solidFill>
              </a:rPr>
              <a:t>vi </a:t>
            </a:r>
            <a:r>
              <a:rPr lang="nb-NO" sz="2000" dirty="0">
                <a:solidFill>
                  <a:srgbClr val="008000"/>
                </a:solidFill>
              </a:rPr>
              <a:t>kan spise </a:t>
            </a:r>
            <a:r>
              <a:rPr lang="nb-NO" sz="2000" dirty="0" smtClean="0">
                <a:solidFill>
                  <a:srgbClr val="008000"/>
                </a:solidFill>
              </a:rPr>
              <a:t>den</a:t>
            </a:r>
            <a:endParaRPr lang="nb-NO" sz="2000" dirty="0"/>
          </a:p>
        </p:txBody>
      </p:sp>
      <p:sp>
        <p:nvSpPr>
          <p:cNvPr id="16" name="Rectangle 15"/>
          <p:cNvSpPr/>
          <p:nvPr/>
        </p:nvSpPr>
        <p:spPr>
          <a:xfrm>
            <a:off x="1988096" y="488866"/>
            <a:ext cx="309634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b-NO" sz="2000" dirty="0" smtClean="0">
                <a:solidFill>
                  <a:srgbClr val="FF0000"/>
                </a:solidFill>
              </a:rPr>
              <a:t>den fortrenger </a:t>
            </a:r>
            <a:r>
              <a:rPr lang="nb-NO" sz="2000" dirty="0">
                <a:solidFill>
                  <a:srgbClr val="FF0000"/>
                </a:solidFill>
              </a:rPr>
              <a:t>andre </a:t>
            </a:r>
            <a:r>
              <a:rPr lang="nb-NO" sz="2000" dirty="0" smtClean="0">
                <a:solidFill>
                  <a:srgbClr val="FF0000"/>
                </a:solidFill>
              </a:rPr>
              <a:t>arter</a:t>
            </a:r>
            <a:endParaRPr lang="nb-NO" sz="2000" dirty="0">
              <a:solidFill>
                <a:srgbClr val="FF0000"/>
              </a:solidFill>
            </a:endParaRPr>
          </a:p>
        </p:txBody>
      </p:sp>
      <p:sp>
        <p:nvSpPr>
          <p:cNvPr id="17" name="Rectangle 16"/>
          <p:cNvSpPr/>
          <p:nvPr/>
        </p:nvSpPr>
        <p:spPr>
          <a:xfrm>
            <a:off x="5372472" y="488866"/>
            <a:ext cx="309634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fortrenger andre </a:t>
            </a:r>
            <a:r>
              <a:rPr lang="nb-NO" sz="2000" dirty="0" smtClean="0">
                <a:solidFill>
                  <a:srgbClr val="FF0000"/>
                </a:solidFill>
              </a:rPr>
              <a:t>arter</a:t>
            </a:r>
            <a:endParaRPr lang="nb-NO" sz="2000" dirty="0">
              <a:solidFill>
                <a:srgbClr val="FF0000"/>
              </a:solidFill>
            </a:endParaRPr>
          </a:p>
        </p:txBody>
      </p:sp>
      <p:sp>
        <p:nvSpPr>
          <p:cNvPr id="18" name="Rectangle 17"/>
          <p:cNvSpPr/>
          <p:nvPr/>
        </p:nvSpPr>
        <p:spPr>
          <a:xfrm>
            <a:off x="1988096" y="796642"/>
            <a:ext cx="3096344"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b-NO" sz="2000" dirty="0" smtClean="0">
                <a:solidFill>
                  <a:srgbClr val="008000"/>
                </a:solidFill>
              </a:rPr>
              <a:t>humlene liker den</a:t>
            </a:r>
          </a:p>
        </p:txBody>
      </p:sp>
      <p:sp>
        <p:nvSpPr>
          <p:cNvPr id="19" name="Rectangle 18"/>
          <p:cNvSpPr/>
          <p:nvPr/>
        </p:nvSpPr>
        <p:spPr>
          <a:xfrm>
            <a:off x="1988096" y="181089"/>
            <a:ext cx="3096344" cy="101566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b-NO" sz="2000" dirty="0" smtClean="0">
                <a:solidFill>
                  <a:srgbClr val="008000"/>
                </a:solidFill>
              </a:rPr>
              <a:t>vi </a:t>
            </a:r>
            <a:r>
              <a:rPr lang="nb-NO" sz="2000" dirty="0">
                <a:solidFill>
                  <a:srgbClr val="008000"/>
                </a:solidFill>
              </a:rPr>
              <a:t>kan plukke den istedenfor å kjøpe </a:t>
            </a:r>
            <a:r>
              <a:rPr lang="nb-NO" sz="2000" dirty="0" smtClean="0">
                <a:solidFill>
                  <a:srgbClr val="008000"/>
                </a:solidFill>
              </a:rPr>
              <a:t>blomster</a:t>
            </a:r>
            <a:endParaRPr lang="nb-NO" sz="2000" dirty="0">
              <a:solidFill>
                <a:srgbClr val="008000"/>
              </a:solidFill>
            </a:endParaRPr>
          </a:p>
        </p:txBody>
      </p:sp>
      <p:sp>
        <p:nvSpPr>
          <p:cNvPr id="20" name="Rectangle 19"/>
          <p:cNvSpPr/>
          <p:nvPr/>
        </p:nvSpPr>
        <p:spPr>
          <a:xfrm>
            <a:off x="2051720" y="488866"/>
            <a:ext cx="309634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sprer seg uten at vi har kontroll</a:t>
            </a:r>
          </a:p>
        </p:txBody>
      </p:sp>
      <p:sp>
        <p:nvSpPr>
          <p:cNvPr id="21" name="Rectangle 20"/>
          <p:cNvSpPr/>
          <p:nvPr/>
        </p:nvSpPr>
        <p:spPr>
          <a:xfrm>
            <a:off x="5372472" y="488866"/>
            <a:ext cx="309634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b-NO" sz="2000" dirty="0" smtClean="0">
                <a:solidFill>
                  <a:srgbClr val="008000"/>
                </a:solidFill>
              </a:rPr>
              <a:t>fiskerne </a:t>
            </a:r>
            <a:r>
              <a:rPr lang="nb-NO" sz="2000" dirty="0">
                <a:solidFill>
                  <a:srgbClr val="008000"/>
                </a:solidFill>
              </a:rPr>
              <a:t>kan fiske </a:t>
            </a:r>
            <a:r>
              <a:rPr lang="nb-NO" sz="2000" dirty="0" smtClean="0">
                <a:solidFill>
                  <a:srgbClr val="008000"/>
                </a:solidFill>
              </a:rPr>
              <a:t>den og tjene penger</a:t>
            </a:r>
            <a:endParaRPr lang="nb-NO" sz="2000" dirty="0"/>
          </a:p>
        </p:txBody>
      </p:sp>
      <p:sp>
        <p:nvSpPr>
          <p:cNvPr id="22" name="Rectangle 21"/>
          <p:cNvSpPr/>
          <p:nvPr/>
        </p:nvSpPr>
        <p:spPr>
          <a:xfrm>
            <a:off x="5372472" y="488866"/>
            <a:ext cx="309634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b-NO" sz="2000" dirty="0" smtClean="0">
                <a:solidFill>
                  <a:srgbClr val="FF0000"/>
                </a:solidFill>
              </a:rPr>
              <a:t>den </a:t>
            </a:r>
            <a:r>
              <a:rPr lang="nb-NO" sz="2000" dirty="0">
                <a:solidFill>
                  <a:srgbClr val="FF0000"/>
                </a:solidFill>
              </a:rPr>
              <a:t>sprer seg uten at vi har kontroll</a:t>
            </a:r>
          </a:p>
        </p:txBody>
      </p:sp>
      <p:sp>
        <p:nvSpPr>
          <p:cNvPr id="23" name="Rectangle 10"/>
          <p:cNvSpPr/>
          <p:nvPr/>
        </p:nvSpPr>
        <p:spPr>
          <a:xfrm>
            <a:off x="5220072" y="3947039"/>
            <a:ext cx="3096344" cy="400110"/>
          </a:xfrm>
          <a:prstGeom prst="rect">
            <a:avLst/>
          </a:prstGeom>
        </p:spPr>
        <p:txBody>
          <a:bodyPr wrap="square">
            <a:spAutoFit/>
          </a:bodyPr>
          <a:lstStyle/>
          <a:p>
            <a:pPr marL="285750" indent="-285750">
              <a:buFont typeface="Arial" panose="020B0604020202020204" pitchFamily="34" charset="0"/>
              <a:buChar char="•"/>
            </a:pPr>
            <a:r>
              <a:rPr lang="nb-NO" sz="2000" dirty="0" smtClean="0">
                <a:solidFill>
                  <a:srgbClr val="FF0000"/>
                </a:solidFill>
              </a:rPr>
              <a:t>den ødelegger fiskegarn</a:t>
            </a:r>
            <a:endParaRPr lang="nb-NO" sz="2000" dirty="0">
              <a:solidFill>
                <a:srgbClr val="FF0000"/>
              </a:solidFill>
            </a:endParaRPr>
          </a:p>
        </p:txBody>
      </p:sp>
      <p:sp>
        <p:nvSpPr>
          <p:cNvPr id="24" name="Rectangle 21"/>
          <p:cNvSpPr/>
          <p:nvPr/>
        </p:nvSpPr>
        <p:spPr>
          <a:xfrm>
            <a:off x="5364088" y="334977"/>
            <a:ext cx="3096344"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b-NO" sz="2000" dirty="0" smtClean="0">
                <a:solidFill>
                  <a:srgbClr val="FF0000"/>
                </a:solidFill>
              </a:rPr>
              <a:t>den ødelegger fiskegarn</a:t>
            </a:r>
            <a:endParaRPr lang="nb-NO" sz="2000" dirty="0">
              <a:solidFill>
                <a:srgbClr val="FF0000"/>
              </a:solidFill>
            </a:endParaRPr>
          </a:p>
        </p:txBody>
      </p:sp>
    </p:spTree>
    <p:extLst>
      <p:ext uri="{BB962C8B-B14F-4D97-AF65-F5344CB8AC3E}">
        <p14:creationId xmlns:p14="http://schemas.microsoft.com/office/powerpoint/2010/main" val="24829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8"/>
                                        </p:tgtEl>
                                        <p:attrNameLst>
                                          <p:attrName>style.visibility</p:attrName>
                                        </p:attrNameLst>
                                      </p:cBhvr>
                                      <p:to>
                                        <p:strVal val="hidden"/>
                                      </p:to>
                                    </p:set>
                                  </p:childTnLst>
                                </p:cTn>
                              </p:par>
                            </p:childTnLst>
                          </p:cTn>
                        </p:par>
                        <p:par>
                          <p:cTn id="32" fill="hold">
                            <p:stCondLst>
                              <p:cond delay="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
                                        </p:tgtEl>
                                        <p:attrNameLst>
                                          <p:attrName>style.visibility</p:attrName>
                                        </p:attrNameLst>
                                      </p:cBhvr>
                                      <p:to>
                                        <p:strVal val="hidden"/>
                                      </p:to>
                                    </p:set>
                                  </p:childTnLst>
                                </p:cTn>
                              </p:par>
                            </p:childTnLst>
                          </p:cTn>
                        </p:par>
                        <p:par>
                          <p:cTn id="49" fill="hold">
                            <p:stCondLst>
                              <p:cond delay="0"/>
                            </p:stCondLst>
                            <p:childTnLst>
                              <p:par>
                                <p:cTn id="50" presetID="42"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hidden"/>
                                      </p:to>
                                    </p:set>
                                  </p:childTnLst>
                                </p:cTn>
                              </p:par>
                            </p:childTnLst>
                          </p:cTn>
                        </p:par>
                        <p:par>
                          <p:cTn id="66" fill="hold">
                            <p:stCondLst>
                              <p:cond delay="0"/>
                            </p:stCondLst>
                            <p:childTnLst>
                              <p:par>
                                <p:cTn id="67" presetID="42" presetClass="entr" presetSubtype="0"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
                                        </p:tgtEl>
                                        <p:attrNameLst>
                                          <p:attrName>style.visibility</p:attrName>
                                        </p:attrNameLst>
                                      </p:cBhvr>
                                      <p:to>
                                        <p:strVal val="hidden"/>
                                      </p:to>
                                    </p:set>
                                  </p:childTnLst>
                                </p:cTn>
                              </p:par>
                            </p:childTnLst>
                          </p:cTn>
                        </p:par>
                        <p:par>
                          <p:cTn id="83" fill="hold">
                            <p:stCondLst>
                              <p:cond delay="0"/>
                            </p:stCondLst>
                            <p:childTnLst>
                              <p:par>
                                <p:cTn id="84" presetID="42" presetClass="entr" presetSubtype="0"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1000"/>
                                        <p:tgtEl>
                                          <p:spTgt spid="9"/>
                                        </p:tgtEl>
                                      </p:cBhvr>
                                    </p:animEffect>
                                    <p:anim calcmode="lin" valueType="num">
                                      <p:cBhvr>
                                        <p:cTn id="87" dur="1000" fill="hold"/>
                                        <p:tgtEl>
                                          <p:spTgt spid="9"/>
                                        </p:tgtEl>
                                        <p:attrNameLst>
                                          <p:attrName>ppt_x</p:attrName>
                                        </p:attrNameLst>
                                      </p:cBhvr>
                                      <p:tavLst>
                                        <p:tav tm="0">
                                          <p:val>
                                            <p:strVal val="#ppt_x"/>
                                          </p:val>
                                        </p:tav>
                                        <p:tav tm="100000">
                                          <p:val>
                                            <p:strVal val="#ppt_x"/>
                                          </p:val>
                                        </p:tav>
                                      </p:tavLst>
                                    </p:anim>
                                    <p:anim calcmode="lin" valueType="num">
                                      <p:cBhvr>
                                        <p:cTn id="8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15"/>
                                        </p:tgtEl>
                                        <p:attrNameLst>
                                          <p:attrName>style.visibility</p:attrName>
                                        </p:attrNameLst>
                                      </p:cBhvr>
                                      <p:to>
                                        <p:strVal val="hidden"/>
                                      </p:to>
                                    </p:set>
                                  </p:childTnLst>
                                </p:cTn>
                              </p:par>
                            </p:childTnLst>
                          </p:cTn>
                        </p:par>
                        <p:par>
                          <p:cTn id="100" fill="hold">
                            <p:stCondLst>
                              <p:cond delay="0"/>
                            </p:stCondLst>
                            <p:childTnLst>
                              <p:par>
                                <p:cTn id="101" presetID="42" presetClass="entr" presetSubtype="0" fill="hold" grpId="0" nodeType="after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1000"/>
                                        <p:tgtEl>
                                          <p:spTgt spid="4"/>
                                        </p:tgtEl>
                                      </p:cBhvr>
                                    </p:animEffect>
                                    <p:anim calcmode="lin" valueType="num">
                                      <p:cBhvr>
                                        <p:cTn id="104" dur="1000" fill="hold"/>
                                        <p:tgtEl>
                                          <p:spTgt spid="4"/>
                                        </p:tgtEl>
                                        <p:attrNameLst>
                                          <p:attrName>ppt_x</p:attrName>
                                        </p:attrNameLst>
                                      </p:cBhvr>
                                      <p:tavLst>
                                        <p:tav tm="0">
                                          <p:val>
                                            <p:strVal val="#ppt_x"/>
                                          </p:val>
                                        </p:tav>
                                        <p:tav tm="100000">
                                          <p:val>
                                            <p:strVal val="#ppt_x"/>
                                          </p:val>
                                        </p:tav>
                                      </p:tavLst>
                                    </p:anim>
                                    <p:anim calcmode="lin" valueType="num">
                                      <p:cBhvr>
                                        <p:cTn id="10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1000"/>
                                        <p:tgtEl>
                                          <p:spTgt spid="21"/>
                                        </p:tgtEl>
                                      </p:cBhvr>
                                    </p:animEffect>
                                    <p:anim calcmode="lin" valueType="num">
                                      <p:cBhvr>
                                        <p:cTn id="111" dur="1000" fill="hold"/>
                                        <p:tgtEl>
                                          <p:spTgt spid="21"/>
                                        </p:tgtEl>
                                        <p:attrNameLst>
                                          <p:attrName>ppt_x</p:attrName>
                                        </p:attrNameLst>
                                      </p:cBhvr>
                                      <p:tavLst>
                                        <p:tav tm="0">
                                          <p:val>
                                            <p:strVal val="#ppt_x"/>
                                          </p:val>
                                        </p:tav>
                                        <p:tav tm="100000">
                                          <p:val>
                                            <p:strVal val="#ppt_x"/>
                                          </p:val>
                                        </p:tav>
                                      </p:tavLst>
                                    </p:anim>
                                    <p:anim calcmode="lin" valueType="num">
                                      <p:cBhvr>
                                        <p:cTn id="11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21"/>
                                        </p:tgtEl>
                                        <p:attrNameLst>
                                          <p:attrName>style.visibility</p:attrName>
                                        </p:attrNameLst>
                                      </p:cBhvr>
                                      <p:to>
                                        <p:strVal val="hidden"/>
                                      </p:to>
                                    </p:set>
                                  </p:childTnLst>
                                </p:cTn>
                              </p:par>
                            </p:childTnLst>
                          </p:cTn>
                        </p:par>
                        <p:par>
                          <p:cTn id="117" fill="hold">
                            <p:stCondLst>
                              <p:cond delay="0"/>
                            </p:stCondLst>
                            <p:childTnLst>
                              <p:par>
                                <p:cTn id="118" presetID="42" presetClass="entr" presetSubtype="0" fill="hold" grpId="0" nodeType="after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fade">
                                      <p:cBhvr>
                                        <p:cTn id="120" dur="1000"/>
                                        <p:tgtEl>
                                          <p:spTgt spid="11"/>
                                        </p:tgtEl>
                                      </p:cBhvr>
                                    </p:animEffect>
                                    <p:anim calcmode="lin" valueType="num">
                                      <p:cBhvr>
                                        <p:cTn id="121" dur="1000" fill="hold"/>
                                        <p:tgtEl>
                                          <p:spTgt spid="11"/>
                                        </p:tgtEl>
                                        <p:attrNameLst>
                                          <p:attrName>ppt_x</p:attrName>
                                        </p:attrNameLst>
                                      </p:cBhvr>
                                      <p:tavLst>
                                        <p:tav tm="0">
                                          <p:val>
                                            <p:strVal val="#ppt_x"/>
                                          </p:val>
                                        </p:tav>
                                        <p:tav tm="100000">
                                          <p:val>
                                            <p:strVal val="#ppt_x"/>
                                          </p:val>
                                        </p:tav>
                                      </p:tavLst>
                                    </p:anim>
                                    <p:anim calcmode="lin" valueType="num">
                                      <p:cBhvr>
                                        <p:cTn id="1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1000"/>
                                        <p:tgtEl>
                                          <p:spTgt spid="17"/>
                                        </p:tgtEl>
                                      </p:cBhvr>
                                    </p:animEffect>
                                    <p:anim calcmode="lin" valueType="num">
                                      <p:cBhvr>
                                        <p:cTn id="128" dur="1000" fill="hold"/>
                                        <p:tgtEl>
                                          <p:spTgt spid="17"/>
                                        </p:tgtEl>
                                        <p:attrNameLst>
                                          <p:attrName>ppt_x</p:attrName>
                                        </p:attrNameLst>
                                      </p:cBhvr>
                                      <p:tavLst>
                                        <p:tav tm="0">
                                          <p:val>
                                            <p:strVal val="#ppt_x"/>
                                          </p:val>
                                        </p:tav>
                                        <p:tav tm="100000">
                                          <p:val>
                                            <p:strVal val="#ppt_x"/>
                                          </p:val>
                                        </p:tav>
                                      </p:tavLst>
                                    </p:anim>
                                    <p:anim calcmode="lin" valueType="num">
                                      <p:cBhvr>
                                        <p:cTn id="1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17"/>
                                        </p:tgtEl>
                                        <p:attrNameLst>
                                          <p:attrName>style.visibility</p:attrName>
                                        </p:attrNameLst>
                                      </p:cBhvr>
                                      <p:to>
                                        <p:strVal val="hidden"/>
                                      </p:to>
                                    </p:set>
                                  </p:childTnLst>
                                </p:cTn>
                              </p:par>
                            </p:childTnLst>
                          </p:cTn>
                        </p:par>
                        <p:par>
                          <p:cTn id="134" fill="hold">
                            <p:stCondLst>
                              <p:cond delay="0"/>
                            </p:stCondLst>
                            <p:childTnLst>
                              <p:par>
                                <p:cTn id="135" presetID="42" presetClass="entr" presetSubtype="0" fill="hold" grpId="0" nodeType="afterEffect">
                                  <p:stCondLst>
                                    <p:cond delay="0"/>
                                  </p:stCondLst>
                                  <p:childTnLst>
                                    <p:set>
                                      <p:cBhvr>
                                        <p:cTn id="136" dur="1" fill="hold">
                                          <p:stCondLst>
                                            <p:cond delay="0"/>
                                          </p:stCondLst>
                                        </p:cTn>
                                        <p:tgtEl>
                                          <p:spTgt spid="6"/>
                                        </p:tgtEl>
                                        <p:attrNameLst>
                                          <p:attrName>style.visibility</p:attrName>
                                        </p:attrNameLst>
                                      </p:cBhvr>
                                      <p:to>
                                        <p:strVal val="visible"/>
                                      </p:to>
                                    </p:set>
                                    <p:animEffect transition="in" filter="fade">
                                      <p:cBhvr>
                                        <p:cTn id="137" dur="1000"/>
                                        <p:tgtEl>
                                          <p:spTgt spid="6"/>
                                        </p:tgtEl>
                                      </p:cBhvr>
                                    </p:animEffect>
                                    <p:anim calcmode="lin" valueType="num">
                                      <p:cBhvr>
                                        <p:cTn id="138" dur="1000" fill="hold"/>
                                        <p:tgtEl>
                                          <p:spTgt spid="6"/>
                                        </p:tgtEl>
                                        <p:attrNameLst>
                                          <p:attrName>ppt_x</p:attrName>
                                        </p:attrNameLst>
                                      </p:cBhvr>
                                      <p:tavLst>
                                        <p:tav tm="0">
                                          <p:val>
                                            <p:strVal val="#ppt_x"/>
                                          </p:val>
                                        </p:tav>
                                        <p:tav tm="100000">
                                          <p:val>
                                            <p:strVal val="#ppt_x"/>
                                          </p:val>
                                        </p:tav>
                                      </p:tavLst>
                                    </p:anim>
                                    <p:anim calcmode="lin" valueType="num">
                                      <p:cBhvr>
                                        <p:cTn id="1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fade">
                                      <p:cBhvr>
                                        <p:cTn id="144" dur="1000"/>
                                        <p:tgtEl>
                                          <p:spTgt spid="22"/>
                                        </p:tgtEl>
                                      </p:cBhvr>
                                    </p:animEffect>
                                    <p:anim calcmode="lin" valueType="num">
                                      <p:cBhvr>
                                        <p:cTn id="145" dur="1000" fill="hold"/>
                                        <p:tgtEl>
                                          <p:spTgt spid="22"/>
                                        </p:tgtEl>
                                        <p:attrNameLst>
                                          <p:attrName>ppt_x</p:attrName>
                                        </p:attrNameLst>
                                      </p:cBhvr>
                                      <p:tavLst>
                                        <p:tav tm="0">
                                          <p:val>
                                            <p:strVal val="#ppt_x"/>
                                          </p:val>
                                        </p:tav>
                                        <p:tav tm="100000">
                                          <p:val>
                                            <p:strVal val="#ppt_x"/>
                                          </p:val>
                                        </p:tav>
                                      </p:tavLst>
                                    </p:anim>
                                    <p:anim calcmode="lin" valueType="num">
                                      <p:cBhvr>
                                        <p:cTn id="1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22"/>
                                        </p:tgtEl>
                                        <p:attrNameLst>
                                          <p:attrName>style.visibility</p:attrName>
                                        </p:attrNameLst>
                                      </p:cBhvr>
                                      <p:to>
                                        <p:strVal val="hidden"/>
                                      </p:to>
                                    </p:set>
                                  </p:childTnLst>
                                </p:cTn>
                              </p:par>
                            </p:childTnLst>
                          </p:cTn>
                        </p:par>
                        <p:par>
                          <p:cTn id="151" fill="hold">
                            <p:stCondLst>
                              <p:cond delay="0"/>
                            </p:stCondLst>
                            <p:childTnLst>
                              <p:par>
                                <p:cTn id="152" presetID="42" presetClass="entr" presetSubtype="0" fill="hold" grpId="0" nodeType="after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fade">
                                      <p:cBhvr>
                                        <p:cTn id="154" dur="1000"/>
                                        <p:tgtEl>
                                          <p:spTgt spid="12"/>
                                        </p:tgtEl>
                                      </p:cBhvr>
                                    </p:animEffect>
                                    <p:anim calcmode="lin" valueType="num">
                                      <p:cBhvr>
                                        <p:cTn id="155" dur="1000" fill="hold"/>
                                        <p:tgtEl>
                                          <p:spTgt spid="12"/>
                                        </p:tgtEl>
                                        <p:attrNameLst>
                                          <p:attrName>ppt_x</p:attrName>
                                        </p:attrNameLst>
                                      </p:cBhvr>
                                      <p:tavLst>
                                        <p:tav tm="0">
                                          <p:val>
                                            <p:strVal val="#ppt_x"/>
                                          </p:val>
                                        </p:tav>
                                        <p:tav tm="100000">
                                          <p:val>
                                            <p:strVal val="#ppt_x"/>
                                          </p:val>
                                        </p:tav>
                                      </p:tavLst>
                                    </p:anim>
                                    <p:anim calcmode="lin" valueType="num">
                                      <p:cBhvr>
                                        <p:cTn id="1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1000"/>
                                        <p:tgtEl>
                                          <p:spTgt spid="24"/>
                                        </p:tgtEl>
                                      </p:cBhvr>
                                    </p:animEffect>
                                    <p:anim calcmode="lin" valueType="num">
                                      <p:cBhvr>
                                        <p:cTn id="162" dur="1000" fill="hold"/>
                                        <p:tgtEl>
                                          <p:spTgt spid="24"/>
                                        </p:tgtEl>
                                        <p:attrNameLst>
                                          <p:attrName>ppt_x</p:attrName>
                                        </p:attrNameLst>
                                      </p:cBhvr>
                                      <p:tavLst>
                                        <p:tav tm="0">
                                          <p:val>
                                            <p:strVal val="#ppt_x"/>
                                          </p:val>
                                        </p:tav>
                                        <p:tav tm="100000">
                                          <p:val>
                                            <p:strVal val="#ppt_x"/>
                                          </p:val>
                                        </p:tav>
                                      </p:tavLst>
                                    </p:anim>
                                    <p:anim calcmode="lin" valueType="num">
                                      <p:cBhvr>
                                        <p:cTn id="16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1" presetClass="exit" presetSubtype="0" fill="hold" grpId="1" nodeType="clickEffect">
                                  <p:stCondLst>
                                    <p:cond delay="0"/>
                                  </p:stCondLst>
                                  <p:childTnLst>
                                    <p:set>
                                      <p:cBhvr>
                                        <p:cTn id="167" dur="1" fill="hold">
                                          <p:stCondLst>
                                            <p:cond delay="0"/>
                                          </p:stCondLst>
                                        </p:cTn>
                                        <p:tgtEl>
                                          <p:spTgt spid="24"/>
                                        </p:tgtEl>
                                        <p:attrNameLst>
                                          <p:attrName>style.visibility</p:attrName>
                                        </p:attrNameLst>
                                      </p:cBhvr>
                                      <p:to>
                                        <p:strVal val="hidden"/>
                                      </p:to>
                                    </p:set>
                                  </p:childTnLst>
                                </p:cTn>
                              </p:par>
                            </p:childTnLst>
                          </p:cTn>
                        </p:par>
                        <p:par>
                          <p:cTn id="168" fill="hold">
                            <p:stCondLst>
                              <p:cond delay="0"/>
                            </p:stCondLst>
                            <p:childTnLst>
                              <p:par>
                                <p:cTn id="169" presetID="42" presetClass="entr" presetSubtype="0" fill="hold" grpId="0" nodeType="afterEffect">
                                  <p:stCondLst>
                                    <p:cond delay="0"/>
                                  </p:stCondLst>
                                  <p:childTnLst>
                                    <p:set>
                                      <p:cBhvr>
                                        <p:cTn id="170" dur="1" fill="hold">
                                          <p:stCondLst>
                                            <p:cond delay="0"/>
                                          </p:stCondLst>
                                        </p:cTn>
                                        <p:tgtEl>
                                          <p:spTgt spid="23"/>
                                        </p:tgtEl>
                                        <p:attrNameLst>
                                          <p:attrName>style.visibility</p:attrName>
                                        </p:attrNameLst>
                                      </p:cBhvr>
                                      <p:to>
                                        <p:strVal val="visible"/>
                                      </p:to>
                                    </p:set>
                                    <p:animEffect transition="in" filter="fade">
                                      <p:cBhvr>
                                        <p:cTn id="171" dur="1000"/>
                                        <p:tgtEl>
                                          <p:spTgt spid="23"/>
                                        </p:tgtEl>
                                      </p:cBhvr>
                                    </p:animEffect>
                                    <p:anim calcmode="lin" valueType="num">
                                      <p:cBhvr>
                                        <p:cTn id="172" dur="1000" fill="hold"/>
                                        <p:tgtEl>
                                          <p:spTgt spid="23"/>
                                        </p:tgtEl>
                                        <p:attrNameLst>
                                          <p:attrName>ppt_x</p:attrName>
                                        </p:attrNameLst>
                                      </p:cBhvr>
                                      <p:tavLst>
                                        <p:tav tm="0">
                                          <p:val>
                                            <p:strVal val="#ppt_x"/>
                                          </p:val>
                                        </p:tav>
                                        <p:tav tm="100000">
                                          <p:val>
                                            <p:strVal val="#ppt_x"/>
                                          </p:val>
                                        </p:tav>
                                      </p:tavLst>
                                    </p:anim>
                                    <p:anim calcmode="lin" valueType="num">
                                      <p:cBhvr>
                                        <p:cTn id="17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1" grpId="0"/>
      <p:bldP spid="12"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P spid="24" grpId="0" animBg="1"/>
      <p:bldP spid="2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2367710907"/>
              </p:ext>
            </p:extLst>
          </p:nvPr>
        </p:nvGraphicFramePr>
        <p:xfrm>
          <a:off x="899592" y="908720"/>
          <a:ext cx="6624736" cy="5349240"/>
        </p:xfrm>
        <a:graphic>
          <a:graphicData uri="http://schemas.openxmlformats.org/drawingml/2006/table">
            <a:tbl>
              <a:tblPr firstRow="1" firstCol="1" bandRow="1">
                <a:tableStyleId>{5C22544A-7EE6-4342-B048-85BDC9FD1C3A}</a:tableStyleId>
              </a:tblPr>
              <a:tblGrid>
                <a:gridCol w="6624736">
                  <a:extLst>
                    <a:ext uri="{9D8B030D-6E8A-4147-A177-3AD203B41FA5}">
                      <a16:colId xmlns="" xmlns:a16="http://schemas.microsoft.com/office/drawing/2014/main" val="20000"/>
                    </a:ext>
                  </a:extLst>
                </a:gridCol>
              </a:tblGrid>
              <a:tr h="4824534">
                <a:tc>
                  <a:txBody>
                    <a:bodyPr/>
                    <a:lstStyle/>
                    <a:p>
                      <a:pPr>
                        <a:lnSpc>
                          <a:spcPct val="115000"/>
                        </a:lnSpc>
                        <a:spcAft>
                          <a:spcPts val="0"/>
                        </a:spcAft>
                      </a:pPr>
                      <a:r>
                        <a:rPr lang="nb-NO" sz="2000" b="0" dirty="0" smtClean="0">
                          <a:solidFill>
                            <a:schemeClr val="tx1"/>
                          </a:solidFill>
                          <a:effectLst/>
                          <a:latin typeface="Comic Sans MS" panose="030F0702030302020204" pitchFamily="66" charset="0"/>
                        </a:rPr>
                        <a:t>På jorda har vi mange millioner forskjellige arter, det vil si ulike typer planter og dyr. All denne variasjonen av liv kaller vi naturmangfold. Planter og dyr og området de lever i, kaller vi et økosystem. Artene i et økosystem påvirker hverandre.</a:t>
                      </a:r>
                    </a:p>
                    <a:p>
                      <a:pPr>
                        <a:lnSpc>
                          <a:spcPct val="115000"/>
                        </a:lnSpc>
                        <a:spcAft>
                          <a:spcPts val="0"/>
                        </a:spcAft>
                      </a:pPr>
                      <a:endParaRPr lang="nb-NO" sz="2000" b="0" dirty="0" smtClean="0">
                        <a:solidFill>
                          <a:schemeClr val="tx1"/>
                        </a:solidFill>
                        <a:effectLst/>
                        <a:latin typeface="Comic Sans MS" panose="030F0702030302020204" pitchFamily="66" charset="0"/>
                      </a:endParaRPr>
                    </a:p>
                    <a:p>
                      <a:pPr>
                        <a:lnSpc>
                          <a:spcPct val="115000"/>
                        </a:lnSpc>
                        <a:spcAft>
                          <a:spcPts val="0"/>
                        </a:spcAft>
                      </a:pPr>
                      <a:r>
                        <a:rPr lang="nb-NO" sz="2000" b="0" dirty="0" smtClean="0">
                          <a:solidFill>
                            <a:schemeClr val="tx1"/>
                          </a:solidFill>
                          <a:effectLst/>
                          <a:latin typeface="Comic Sans MS" panose="030F0702030302020204" pitchFamily="66" charset="0"/>
                        </a:rPr>
                        <a:t>Vi mennesker har alltid vært avhengige av naturen for å overleve. Fra naturen får vi mat, rent vann og frisk luft. Men i dag forandrer vi naturen mye raskere enn vi noen gang har gjort. Vi utnytter</a:t>
                      </a:r>
                      <a:r>
                        <a:rPr lang="nb-NO" sz="2000" b="0" baseline="0" dirty="0" smtClean="0">
                          <a:solidFill>
                            <a:schemeClr val="tx1"/>
                          </a:solidFill>
                          <a:effectLst/>
                          <a:latin typeface="Comic Sans MS" panose="030F0702030302020204" pitchFamily="66" charset="0"/>
                        </a:rPr>
                        <a:t> </a:t>
                      </a:r>
                      <a:r>
                        <a:rPr lang="nb-NO" sz="2000" b="0" dirty="0" smtClean="0">
                          <a:solidFill>
                            <a:schemeClr val="tx1"/>
                          </a:solidFill>
                          <a:effectLst/>
                          <a:latin typeface="Comic Sans MS" panose="030F0702030302020204" pitchFamily="66" charset="0"/>
                        </a:rPr>
                        <a:t>naturen slik at arter dør ut i et mye raskere tempo enn tidligere. Vi sprer også stadig flere planter og dyr til nye områder. Disse kaller vi fremmede arter, og noen av dem kan være et problem for planter og dyr som finnes der fra før.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4" name="TekstSylinder 3"/>
          <p:cNvSpPr txBox="1"/>
          <p:nvPr/>
        </p:nvSpPr>
        <p:spPr>
          <a:xfrm>
            <a:off x="50750" y="7630"/>
            <a:ext cx="194328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smtClean="0">
                <a:solidFill>
                  <a:schemeClr val="bg1"/>
                </a:solidFill>
                <a:effectLst>
                  <a:outerShdw dist="38100" dir="1800000" algn="ctr" rotWithShape="0">
                    <a:schemeClr val="tx1"/>
                  </a:outerShdw>
                </a:effectLst>
              </a:rPr>
              <a:t>Nøkkelsetningsark</a:t>
            </a:r>
            <a:endParaRPr lang="nb-NO" b="1" dirty="0">
              <a:solidFill>
                <a:schemeClr val="bg1"/>
              </a:solidFill>
              <a:effectLst>
                <a:outerShdw dist="38100" dir="1800000" algn="ctr" rotWithShape="0">
                  <a:schemeClr val="tx1"/>
                </a:outerShdw>
              </a:effectLst>
            </a:endParaRPr>
          </a:p>
        </p:txBody>
      </p:sp>
    </p:spTree>
    <p:extLst>
      <p:ext uri="{BB962C8B-B14F-4D97-AF65-F5344CB8AC3E}">
        <p14:creationId xmlns:p14="http://schemas.microsoft.com/office/powerpoint/2010/main" val="1640155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958885757"/>
              </p:ext>
            </p:extLst>
          </p:nvPr>
        </p:nvGraphicFramePr>
        <p:xfrm>
          <a:off x="899592" y="908720"/>
          <a:ext cx="6624736" cy="4824534"/>
        </p:xfrm>
        <a:graphic>
          <a:graphicData uri="http://schemas.openxmlformats.org/drawingml/2006/table">
            <a:tbl>
              <a:tblPr firstRow="1" firstCol="1" bandRow="1">
                <a:tableStyleId>{5C22544A-7EE6-4342-B048-85BDC9FD1C3A}</a:tableStyleId>
              </a:tblPr>
              <a:tblGrid>
                <a:gridCol w="6624736">
                  <a:extLst>
                    <a:ext uri="{9D8B030D-6E8A-4147-A177-3AD203B41FA5}">
                      <a16:colId xmlns="" xmlns:a16="http://schemas.microsoft.com/office/drawing/2014/main" val="20000"/>
                    </a:ext>
                  </a:extLst>
                </a:gridCol>
              </a:tblGrid>
              <a:tr h="4824534">
                <a:tc>
                  <a:txBody>
                    <a:bodyPr/>
                    <a:lstStyle/>
                    <a:p>
                      <a:pPr>
                        <a:lnSpc>
                          <a:spcPct val="115000"/>
                        </a:lnSpc>
                        <a:spcBef>
                          <a:spcPts val="0"/>
                        </a:spcBef>
                        <a:spcAft>
                          <a:spcPts val="600"/>
                        </a:spcAft>
                      </a:pPr>
                      <a:r>
                        <a:rPr lang="nb-NO" sz="2000" b="0" dirty="0" smtClean="0">
                          <a:solidFill>
                            <a:schemeClr val="tx1"/>
                          </a:solidFill>
                          <a:effectLst/>
                          <a:latin typeface="Comic Sans MS" panose="030F0702030302020204" pitchFamily="66" charset="0"/>
                        </a:rPr>
                        <a:t>Når vi forandrer naturen så raskt, kan både vi og de som kommer etter oss få problemer. Det kan hende vi</a:t>
                      </a:r>
                    </a:p>
                    <a:p>
                      <a:pPr marL="342900" indent="-342900">
                        <a:lnSpc>
                          <a:spcPct val="115000"/>
                        </a:lnSpc>
                        <a:spcBef>
                          <a:spcPts val="0"/>
                        </a:spcBef>
                        <a:spcAft>
                          <a:spcPts val="600"/>
                        </a:spcAft>
                        <a:buFont typeface="Arial" panose="020B0604020202020204" pitchFamily="34" charset="0"/>
                        <a:buChar char="•"/>
                      </a:pPr>
                      <a:r>
                        <a:rPr lang="nb-NO" sz="2000" b="0" dirty="0" smtClean="0">
                          <a:solidFill>
                            <a:schemeClr val="tx1"/>
                          </a:solidFill>
                          <a:effectLst/>
                          <a:latin typeface="Comic Sans MS" panose="030F0702030302020204" pitchFamily="66" charset="0"/>
                        </a:rPr>
                        <a:t>ødelegger nærmiljøet som gir oss frisk luft, rent vann og naturopplevelser</a:t>
                      </a:r>
                    </a:p>
                    <a:p>
                      <a:pPr marL="342900" indent="-342900">
                        <a:lnSpc>
                          <a:spcPct val="115000"/>
                        </a:lnSpc>
                        <a:spcBef>
                          <a:spcPts val="0"/>
                        </a:spcBef>
                        <a:spcAft>
                          <a:spcPts val="600"/>
                        </a:spcAft>
                        <a:buFont typeface="Arial" panose="020B0604020202020204" pitchFamily="34" charset="0"/>
                        <a:buChar char="•"/>
                      </a:pPr>
                      <a:r>
                        <a:rPr lang="nb-NO" sz="2000" b="0" dirty="0" smtClean="0">
                          <a:solidFill>
                            <a:schemeClr val="tx1"/>
                          </a:solidFill>
                          <a:effectLst/>
                          <a:latin typeface="Comic Sans MS" panose="030F0702030302020204" pitchFamily="66" charset="0"/>
                        </a:rPr>
                        <a:t>går glipp av muligheter til å finne nye medisiner</a:t>
                      </a:r>
                    </a:p>
                    <a:p>
                      <a:pPr marL="342900" indent="-342900">
                        <a:lnSpc>
                          <a:spcPct val="115000"/>
                        </a:lnSpc>
                        <a:spcBef>
                          <a:spcPts val="0"/>
                        </a:spcBef>
                        <a:spcAft>
                          <a:spcPts val="600"/>
                        </a:spcAft>
                        <a:buFont typeface="Arial" panose="020B0604020202020204" pitchFamily="34" charset="0"/>
                        <a:buChar char="•"/>
                      </a:pPr>
                      <a:r>
                        <a:rPr lang="nb-NO" sz="2000" b="0" dirty="0" smtClean="0">
                          <a:solidFill>
                            <a:schemeClr val="tx1"/>
                          </a:solidFill>
                          <a:effectLst/>
                          <a:latin typeface="Comic Sans MS" panose="030F0702030302020204" pitchFamily="66" charset="0"/>
                        </a:rPr>
                        <a:t>må bruke mye penger på å tilpasse oss forandringer i naturen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4" name="TekstSylinder 3"/>
          <p:cNvSpPr txBox="1"/>
          <p:nvPr/>
        </p:nvSpPr>
        <p:spPr>
          <a:xfrm>
            <a:off x="50750" y="7630"/>
            <a:ext cx="194328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smtClean="0">
                <a:solidFill>
                  <a:schemeClr val="bg1"/>
                </a:solidFill>
                <a:effectLst>
                  <a:outerShdw dist="38100" dir="1800000" algn="ctr" rotWithShape="0">
                    <a:schemeClr val="tx1"/>
                  </a:outerShdw>
                </a:effectLst>
              </a:rPr>
              <a:t>Nøkkelsetningsark</a:t>
            </a:r>
            <a:endParaRPr lang="nb-NO" b="1" dirty="0">
              <a:solidFill>
                <a:schemeClr val="bg1"/>
              </a:solidFill>
              <a:effectLst>
                <a:outerShdw dist="38100" dir="1800000" algn="ctr" rotWithShape="0">
                  <a:schemeClr val="tx1"/>
                </a:outerShdw>
              </a:effectLst>
            </a:endParaRPr>
          </a:p>
        </p:txBody>
      </p:sp>
    </p:spTree>
    <p:extLst>
      <p:ext uri="{BB962C8B-B14F-4D97-AF65-F5344CB8AC3E}">
        <p14:creationId xmlns:p14="http://schemas.microsoft.com/office/powerpoint/2010/main" val="2849487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527273095"/>
              </p:ext>
            </p:extLst>
          </p:nvPr>
        </p:nvGraphicFramePr>
        <p:xfrm>
          <a:off x="971600" y="912958"/>
          <a:ext cx="7416824" cy="4306824"/>
        </p:xfrm>
        <a:graphic>
          <a:graphicData uri="http://schemas.openxmlformats.org/drawingml/2006/table">
            <a:tbl>
              <a:tblPr firstRow="1" firstCol="1" bandRow="1">
                <a:tableStyleId>{5C22544A-7EE6-4342-B048-85BDC9FD1C3A}</a:tableStyleId>
              </a:tblPr>
              <a:tblGrid>
                <a:gridCol w="2232248">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tblGrid>
              <a:tr h="371118">
                <a:tc>
                  <a:txBody>
                    <a:bodyPr/>
                    <a:lstStyle/>
                    <a:p>
                      <a:pPr>
                        <a:lnSpc>
                          <a:spcPct val="115000"/>
                        </a:lnSpc>
                        <a:spcAft>
                          <a:spcPts val="0"/>
                        </a:spcAft>
                      </a:pPr>
                      <a:r>
                        <a:rPr lang="nb-NO" sz="2400" dirty="0">
                          <a:solidFill>
                            <a:schemeClr val="tx1"/>
                          </a:solidFill>
                          <a:effectLst/>
                        </a:rPr>
                        <a:t>Begrep</a:t>
                      </a:r>
                      <a:endParaRPr lang="nb-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400" dirty="0">
                          <a:solidFill>
                            <a:schemeClr val="tx1"/>
                          </a:solidFill>
                          <a:effectLst/>
                        </a:rPr>
                        <a:t>Forklaring</a:t>
                      </a:r>
                      <a:endParaRPr lang="nb-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1118">
                <a:tc>
                  <a:txBody>
                    <a:bodyPr/>
                    <a:lstStyle/>
                    <a:p>
                      <a:pPr>
                        <a:lnSpc>
                          <a:spcPct val="115000"/>
                        </a:lnSpc>
                        <a:spcAft>
                          <a:spcPts val="0"/>
                        </a:spcAft>
                      </a:pPr>
                      <a:r>
                        <a:rPr lang="nb-NO" sz="2000" b="0" dirty="0" smtClean="0">
                          <a:solidFill>
                            <a:schemeClr val="tx1"/>
                          </a:solidFill>
                          <a:effectLst/>
                          <a:latin typeface="Comic Sans MS" panose="030F0702030302020204" pitchFamily="66" charset="0"/>
                          <a:ea typeface="SimSun"/>
                          <a:cs typeface="Times New Roman"/>
                        </a:rPr>
                        <a:t>fremmed art</a:t>
                      </a:r>
                      <a:endParaRPr lang="nb-NO" sz="2000" b="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b-NO" sz="2000" b="0" dirty="0" smtClean="0">
                          <a:solidFill>
                            <a:schemeClr val="tx1"/>
                          </a:solidFill>
                          <a:effectLst/>
                          <a:latin typeface="Comic Sans MS" panose="030F0702030302020204" pitchFamily="66" charset="0"/>
                          <a:ea typeface="SimSun"/>
                          <a:cs typeface="Times New Roman"/>
                        </a:rPr>
                        <a:t>art som er spredt ved hjelp av menneskelig aktivitet til områder der den ikke naturlig hører hjemme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1118">
                <a:tc>
                  <a:txBody>
                    <a:bodyPr/>
                    <a:lstStyle/>
                    <a:p>
                      <a:pPr>
                        <a:lnSpc>
                          <a:spcPct val="115000"/>
                        </a:lnSpc>
                        <a:spcAft>
                          <a:spcPts val="0"/>
                        </a:spcAft>
                      </a:pPr>
                      <a:endParaRPr lang="nb-NO" sz="2000" b="0" i="0" u="none" strike="noStrike" kern="1200" dirty="0">
                        <a:solidFill>
                          <a:schemeClr val="tx1"/>
                        </a:solidFill>
                        <a:effectLst/>
                        <a:latin typeface="Comic Sans MS" panose="030F0702030302020204"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nb-NO" sz="2000" b="0" i="0" u="none" strike="noStrike" kern="1200" dirty="0">
                        <a:solidFill>
                          <a:schemeClr val="tx1"/>
                        </a:solidFill>
                        <a:effectLst/>
                        <a:latin typeface="Comic Sans MS" panose="030F0702030302020204"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1118">
                <a:tc>
                  <a:txBody>
                    <a:bodyPr/>
                    <a:lstStyle/>
                    <a:p>
                      <a:pPr>
                        <a:lnSpc>
                          <a:spcPct val="115000"/>
                        </a:lnSpc>
                        <a:spcAft>
                          <a:spcPts val="0"/>
                        </a:spcAft>
                      </a:pPr>
                      <a:endParaRPr lang="nb-NO" sz="2000" b="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endParaRPr lang="nb-NO" sz="2000" b="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1118">
                <a:tc>
                  <a:txBody>
                    <a:bodyPr/>
                    <a:lstStyle/>
                    <a:p>
                      <a:pPr>
                        <a:lnSpc>
                          <a:spcPct val="115000"/>
                        </a:lnSpc>
                        <a:spcAft>
                          <a:spcPts val="0"/>
                        </a:spcAft>
                      </a:pPr>
                      <a:r>
                        <a:rPr lang="nb-NO" sz="2000" dirty="0" smtClean="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71118">
                <a:tc>
                  <a:txBody>
                    <a:bodyPr/>
                    <a:lstStyle/>
                    <a:p>
                      <a:pPr>
                        <a:lnSpc>
                          <a:spcPct val="115000"/>
                        </a:lnSpc>
                        <a:spcAft>
                          <a:spcPts val="0"/>
                        </a:spcAft>
                      </a:pPr>
                      <a:r>
                        <a:rPr lang="nb-NO" sz="2000">
                          <a:solidFill>
                            <a:schemeClr val="tx1"/>
                          </a:solidFill>
                          <a:effectLst/>
                          <a:latin typeface="Comic Sans MS" panose="030F0702030302020204" pitchFamily="66" charset="0"/>
                        </a:rPr>
                        <a:t> </a:t>
                      </a:r>
                      <a:endParaRPr lang="nb-NO" sz="200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bl>
          </a:graphicData>
        </a:graphic>
      </p:graphicFrame>
      <p:sp>
        <p:nvSpPr>
          <p:cNvPr id="4" name="TekstSylinder 3"/>
          <p:cNvSpPr txBox="1"/>
          <p:nvPr/>
        </p:nvSpPr>
        <p:spPr>
          <a:xfrm>
            <a:off x="50750" y="7630"/>
            <a:ext cx="125335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smtClean="0">
                <a:solidFill>
                  <a:schemeClr val="bg1"/>
                </a:solidFill>
                <a:effectLst>
                  <a:outerShdw dist="38100" dir="1800000" algn="ctr" rotWithShape="0">
                    <a:schemeClr val="tx1"/>
                  </a:outerShdw>
                </a:effectLst>
              </a:rPr>
              <a:t>Begrepsark</a:t>
            </a:r>
            <a:endParaRPr lang="nb-NO" b="1" dirty="0">
              <a:solidFill>
                <a:schemeClr val="bg1"/>
              </a:solidFill>
              <a:effectLst>
                <a:outerShdw dist="38100" dir="1800000" algn="ctr" rotWithShape="0">
                  <a:schemeClr val="tx1"/>
                </a:outerShdw>
              </a:effectLst>
            </a:endParaRPr>
          </a:p>
        </p:txBody>
      </p:sp>
    </p:spTree>
    <p:extLst>
      <p:ext uri="{BB962C8B-B14F-4D97-AF65-F5344CB8AC3E}">
        <p14:creationId xmlns:p14="http://schemas.microsoft.com/office/powerpoint/2010/main" val="62813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58" y="-5167"/>
            <a:ext cx="2023592" cy="1576574"/>
          </a:xfrm>
          <a:prstGeom prst="rect">
            <a:avLst/>
          </a:prstGeom>
        </p:spPr>
      </p:pic>
      <p:pic>
        <p:nvPicPr>
          <p:cNvPr id="3" name="Picture 2"/>
          <p:cNvPicPr>
            <a:picLocks noChangeAspect="1"/>
          </p:cNvPicPr>
          <p:nvPr/>
        </p:nvPicPr>
        <p:blipFill>
          <a:blip r:embed="rId4"/>
          <a:stretch>
            <a:fillRect/>
          </a:stretch>
        </p:blipFill>
        <p:spPr>
          <a:xfrm>
            <a:off x="6363428" y="3877794"/>
            <a:ext cx="2257389" cy="151114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6535" y="2402583"/>
            <a:ext cx="939801" cy="704850"/>
          </a:xfrm>
          <a:prstGeom prst="rect">
            <a:avLst/>
          </a:prstGeom>
        </p:spPr>
      </p:pic>
      <p:pic>
        <p:nvPicPr>
          <p:cNvPr id="1026" name="Picture 2" descr="https://www.miljolare.no/innsendt/bilder/vedlegg/50602/57e3a2a4796c1/thumb/image_280_1e0/150x1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535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miljolare.no/innsendt/bilder/vedlegg/50602/57e3a1b859985/thumb/image_280_1e0/150x1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2074"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iljolare.no/innsendt/bilder/vedlegg/50604/57e3a1b57a01c/thumb/image_280_1e0/150x1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8798"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miljolare.no/innsendt/bilder/vedlegg/50602/57e39f233650e/thumb/image_280_1e0/150x12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4511"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www.miljolare.no/innsendt/bilder/vedlegg/50127/57d068d589cac/thumb/kjempegullris_280_1e0/150x12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8690" y="4358"/>
            <a:ext cx="57175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www.miljolare.no/innsendt/bilder/vedlegg/50126/57d0426be1b7b/thumb/brunsnegl_280_1e0/150x12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02" y="80356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miljolare.no/innsendt/bilder/vedlegg/50124/57d03f8c8c916/thumb/20160907_181859_280_1e0/150x12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2801" y="435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www.miljolare.no/innsendt/bilder/vedlegg/50122/57d03b56b9ee4/thumb/img_0627_280_1e0/150x12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7873"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www.miljolare.no/innsendt/bilder/vedlegg/50122/57d03a9b05e10/thumb/img_0645_280_1e0/150x12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1149"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www.miljolare.no/innsendt/bilder/vedlegg/50122/57d03a7e3c108/thumb/img_0649_280_1e0/150x12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123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www.miljolare.no/innsendt/bilder/vedlegg/50122/57d039c296de0/thumb/img_0650_280_1e0/150x12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74597"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miljolare.no/innsendt/bilder/vedlegg/50123/57d039870d4ab/thumb/20160906_141709_280_1e0/150x12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96412" y="4358"/>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www.miljolare.no/innsendt/bilder/vedlegg/50122/57d0389df367e/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5878" y="4358"/>
            <a:ext cx="71684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www.miljolare.no/innsendt/bilder/vedlegg/50122/57d0388033696/thumb/img_0636_280_1e0/150x120.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45436"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www.miljolare.no/innsendt/bilder/vedlegg/50122/57d0386a15bf1/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38712"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www.miljolare.no/innsendt/bilder/vedlegg/50122/57d037b734beb/thumb/img_0659_280_1e0/150x12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396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www.miljolare.no/innsendt/bilder/vedlegg/50121/57d0362c80fd2/thumb/14256388_1138812936191912_1658894931_n_280_1e0/150x120.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7102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www.miljolare.no/innsendt/bilder/vedlegg/50115/57cff3939a961/thumb/bj__rn_280_1e0/150x12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5807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www.miljolare.no/innsendt/bilder/vedlegg/50099/57ceb81316308/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4513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www.miljolare.no/innsendt/bilder/vedlegg/50095/57ceb7f351808/thumb/14249134_1137511482988724_647086178_n_280_1e0/150x120.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24338" y="2402584"/>
            <a:ext cx="528637"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s://www.miljolare.no/innsendt/bilder/vedlegg/50098/57ceb7e741276/thumb/kanadagullris_280_1e0/150x120.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102"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www.miljolare.no/innsendt/bilder/vedlegg/50095/57ceb77ace6d7/thumb/14256373_1137511342988738_943151949_n_280_1e0/150x120.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3218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s://www.miljolare.no/innsendt/bilder/vedlegg/50094/57ceb6a6ec10d/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1924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s://www.miljolare.no/innsendt/bilder/vedlegg/50012/57c53b8f07bb7/thumb/14164111_1807140312906036_645151265_o_280_1e0/150x120.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2576"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s://www.miljolare.no/innsendt/bilder/vedlegg/50010/57c53ab3c5c25/thumb/c_280_1e0/150x12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57787" y="803567"/>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https://www.miljolare.no/innsendt/bilder/vedlegg/50015/57c53a4e24ad2/thumb/14152137_1050107868437841_1632239430_o_280_1e0/150x120.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0630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s://www.miljolare.no/innsendt/bilder/vedlegg/50008/57c53a3f4bfff/thumb/14137718_1205753419498144_1734425328_n_280_1e0/150x120.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1839"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s://www.miljolare.no/innsendt/bilder/vedlegg/50012/57c539d6d510c/thumb/14202951_1807140316239369_156589911_o_280_1e0/150x120.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03270"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https://www.miljolare.no/innsendt/bilder/vedlegg/50013/57c539790be5b/thumb/img_3758_280_1e0/150x120.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9335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s://www.miljolare.no/innsendt/bilder/vedlegg/50015/57c5393ff0121/thumb/14139249_1050107891771172_489898851_o_280_1e0/150x120.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78041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s://www.miljolare.no/innsendt/bilder/vedlegg/50010/57c5390add9e8/thumb/bb_280_1e0/150x120.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6746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https://www.miljolare.no/innsendt/bilder/vedlegg/50010/57c53907899a3/thumb/b_280_1e0/150x120.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95452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https://www.miljolare.no/innsendt/bilder/vedlegg/50010/57c538328e32e/thumb/aa_280_1e0/150x120.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8226"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s://www.miljolare.no/innsendt/bilder/vedlegg/50011/57c5382a43792/thumb/14159240_10205862942607290_802418946_n_280_1e0/150x120.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81282"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https://www.miljolare.no/innsendt/bilder/vedlegg/50010/57c537fddc8e9/thumb/a_280_1e0/150x120.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67393"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ttps://www.miljolare.no/innsendt/bilder/vedlegg/50008/57c5379bb5476/thumb/14137756_1205753429498143_30639351_n_280_1e0/150x120.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0246" y="2402583"/>
            <a:ext cx="473562"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s://www.miljolare.no/innsendt/bilder/vedlegg/49933/57bd631fc2b55/thumb/img_1025_1__280_1e0/150x120.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10449"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https://www.miljolare.no/innsendt/bilder/vedlegg/49934/57bd6284d3d46/thumb/14101683_960235274088746_1983382451_n_280_1e0/150x120.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018734"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s://www.miljolare.no/innsendt/bilder/vedlegg/49934/57bd627b3fb51/thumb/14081116_960235264088747_1530017301_n_280_1e0/150x120.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738002"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https://www.miljolare.no/innsendt/bilder/vedlegg/49936/57bd61d4ec648/thumb/image_280_1e0/150x120.jp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253505"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ttps://www.miljolare.no/innsendt/bilder/vedlegg/49931/57bd61a5ac89a/thumb/14124209_1736919279902082_818146053_o_280_1e0/150x120.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796561"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https://www.miljolare.no/innsendt/bilder/vedlegg/49933/57bd617982b01/thumb/img_1059_1__280_1e0/150x120.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339617"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s://www.miljolare.no/innsendt/bilder/vedlegg/49931/57bd6178505d8/thumb/14124052_1736919323235411_314430392_o_280_1e0/150x120.jp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82673" y="2402583"/>
            <a:ext cx="578587"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https://www.miljolare.no/innsendt/bilder/vedlegg/49935/57bd60cd3436e/thumb/kanadagullris_280_1e0/150x120.jp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457270"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https://www.miljolare.no/innsendt/bilder/vedlegg/49932/57bd602a92b03/thumb/image_280_1e0/150x120.jp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475678"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541584" y="1595638"/>
            <a:ext cx="576836" cy="769115"/>
          </a:xfrm>
          <a:prstGeom prst="rect">
            <a:avLst/>
          </a:prstGeom>
        </p:spPr>
      </p:pic>
      <p:pic>
        <p:nvPicPr>
          <p:cNvPr id="1093" name="Picture 69" descr="https://www.miljolare.no/innsendt/bilder/vedlegg/49088/575e7b3db7f2a/thumb/13410622_863254517112754_610755808_o_280_1e0/150x120.jp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013497"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https://www.miljolare.no/innsendt/bilder/vedlegg/49088/575e7ad2aedbf/thumb/13453456_863254540446085_1387186096_o_280_1e0/150x120.jp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024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https://www.miljolare.no/innsendt/bilder/vedlegg/49087/575e7abcc85cd/thumb/rynkerose_280_1e0/150x120.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9170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13315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https://www.miljolare.no/innsendt/bilder/vedlegg/49088/575e7a2c23d41/thumb/13405704_863254547112751_260347600_o_280_1e0/150x120.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67460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https://www.miljolare.no/innsendt/bilder/vedlegg/49088/575e7a2170975/thumb/13410543_863254557112750_901954460_o_280_1e0/150x120.jp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21606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https://www.miljolare.no/innsendt/bilder/vedlegg/49087/575e79eb3992e/thumb/russekaal1_280_1e0/150x120.jp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195974" y="3873454"/>
            <a:ext cx="923421" cy="689487"/>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https://www.miljolare.no/innsendt/bilder/vedlegg/49073/575db432d87c5/thumb/img_5391_280_1e0/150x120.jp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75751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https://www.miljolare.no/innsendt/bilder/vedlegg/49073/575db3f55b191/thumb/img_5390__3__280_1e0/150x120.jpg"/>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29897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https://www.miljolare.no/innsendt/bilder/25698/49053/575b29fbcf204/thumb/img_0059_1__140_140/150x120.jpg"/>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84042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https://www.miljolare.no/innsendt/bilder/25698/49053/575b29d7ef093/thumb/img_0062_1__140_140/150x120.jp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38187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https://www.miljolare.no/innsendt/bilder/vedlegg/49053/575b2858e510a/thumb/img_0064_1__280_1e0/150x120.jp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92333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https://www.miljolare.no/innsendt/bilder/vedlegg/49053/575b284039ea7/thumb/img_0065_1__280_1e0/150x120.jp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46478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https://www.miljolare.no/innsendt/bilder/vedlegg/49053/575b27993a499/thumb/img_0066_1__280_1e0/150x120.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8074104"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https://www.miljolare.no/innsendt/bilder/vedlegg/49053/575b26756019b/thumb/img_0070_1__280_1e0/150x120.jpg"/>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00624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https://www.miljolare.no/innsendt/bilder/25698/49050/575b18d65a0b4/thumb/img_1044_140_140/150x120.jp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54769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https://www.miljolare.no/innsendt/bilder/25698/49050/575b18a316e6f/thumb/img_1049_140_140/150x120.jpg"/>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8172057" y="3133772"/>
            <a:ext cx="94147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https://www.miljolare.no/innsendt/bilder/25698/49050/575b18631ed26/thumb/img_1055_140_140/150x120.jpg"/>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708914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https://www.miljolare.no/innsendt/bilder/25698/49050/575b18352e25a/thumb/img_1043_140_140/150x120.jpg"/>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63060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https://www.miljolare.no/innsendt/bilder/vedlegg/49046/575ae7af515b9/thumb/img_6562_280_1e0/150x120.jpg"/>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586678"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https://www.miljolare.no/innsendt/bilder/vedlegg/49046/575ae7a5d4931/thumb/img_6563_280_1e0/150x120.jpg"/>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123110"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https://www.miljolare.no/innsendt/bilder/vedlegg/49046/575ae713663f5/thumb/img_6566_280_1e0/150x120.jpg"/>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659542"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https://www.miljolare.no/innsendt/bilder/vedlegg/49046/575ae70589bd0/thumb/img_6565_280_1e0/150x120.jpg"/>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419752"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https://www.miljolare.no/innsendt/bilder/vedlegg/49046/575ae62deea39/thumb/img_6561_280_1e0/150x120.jpg"/>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056906" y="4592338"/>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https://www.miljolare.no/innsendt/bilder/vedlegg/49046/575ae61b30b1e/thumb/img_6559_280_1e0/150x120.jpg"/>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826007"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https://www.miljolare.no/innsendt/bilder/vedlegg/49045/575ad44b92dcc/thumb/unknown_280_1e0/150x120.jpg"/>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255298" y="4588106"/>
            <a:ext cx="787082" cy="787082"/>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https://www.miljolare.no/innsendt/bilder/vedlegg/49044/575ad4456480d/thumb/img_3664_280_1e0/150x120.jpg"/>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661744" y="4592338"/>
            <a:ext cx="535306"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https://www.miljolare.no/innsendt/bilder/vedlegg/49041/575acc9341d5d/thumb/img_1895_1__280_1e0/150x120.jpg"/>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135109"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https://www.miljolare.no/innsendt/bilder/vedlegg/49042/575acbdb6010b/thumb/brun_280_1e0/150x120.jpg"/>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67154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https://www.miljolare.no/innsendt/bilder/vedlegg/49041/575ac956ea68d/thumb/img_1892_1__280_1e0/150x120.jpg"/>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4207973"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https://www.miljolare.no/innsendt/bilder/vedlegg/49042/575ac630592bf/thumb/rynke_280_1e0/150x120.jpg"/>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744405"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https://www.miljolare.no/innsendt/bilder/vedlegg/49041/575ac3eba837b/thumb/img_1882_1__280_1e0/150x120.jpg"/>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5280837"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https://www.miljolare.no/innsendt/bilder/vedlegg/49038/575ab5eb9aeb3/thumb/img_0169_280_1e0/150x120.jpg"/>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581727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https://www.miljolare.no/innsendt/bilder/vedlegg/49038/575ab42da6d5f/thumb/img_0172_280_1e0/150x120.jpg"/>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45622"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https://www.miljolare.no/innsendt/bilder/vedlegg/49036/575ab3e2728e2/thumb/20160603_153615_280_1e0/150x120.jpg"/>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50460" y="4599500"/>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https://www.miljolare.no/innsendt/bilder/vedlegg/49036/575ab3cfb14cf/thumb/20160603_153611_280_1e0/150x120.jpg"/>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211576"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https://www.miljolare.no/innsendt/bilder/vedlegg/49036/575ab3551733c/thumb/20160609_144003_280_1e0/150x120.jpg"/>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8639022" y="3887701"/>
            <a:ext cx="492666" cy="683544"/>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https://www.miljolare.no/innsendt/bilder/vedlegg/49036/575ab33791f2e/thumb/20160609_144000_280_1e0/150x120.jpg"/>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50246"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https://www.miljolare.no/innsendt/bilder/vedlegg/49036/575ab14c7be0a/thumb/20160603_153125_280_1e0/150x120.jpg"/>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1255" y="5403364"/>
            <a:ext cx="462553" cy="616737"/>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https://www.miljolare.no/innsendt/bilder/vedlegg/49013/5759d6c9b41cb/thumb/dsc_0180_280_1e0/150x120.jpg"/>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8639095" y="4588174"/>
            <a:ext cx="483120" cy="79654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https://www.miljolare.no/innsendt/bilder/vedlegg/49012/5759d6237fe03/thumb/dsc_0181_280_1e0/150x120.jpg"/>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5887193" y="4578649"/>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https://www.miljolare.no/innsendt/bilder/vedlegg/48996/57598d3e91182/thumb/img_6553_1__280_1e0/150x120.jpg"/>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834762" y="4594844"/>
            <a:ext cx="571952" cy="808521"/>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https://www.miljolare.no/innsendt/bilder/vedlegg/48928/575681d465f34/thumb/20160604_111117_280_1e0/150x120.jpg"/>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5421240" y="4588105"/>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https://www.miljolare.no/innsendt/bilder/vedlegg/48928/57568145ad833/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4325588"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https://www.miljolare.no/innsendt/bilder/vedlegg/48928/575680080b5b6/thumb/20160604_145041_280_1e0/150x120.jpg"/>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816414"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163" descr="https://www.miljolare.no/innsendt/bilder/vedlegg/48913/5755c3245f3a1/thumb/image_280_1e0/150x120.jpg"/>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91533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89" name="Picture 165" descr="https://www.miljolare.no/innsendt/bilder/vedlegg/48913/5755c13062fbe/thumb/image_280_1e0/150x120.jpg"/>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40170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166" descr="https://www.miljolare.no/innsendt/bilder/vedlegg/48912/5755c053759cc/thumb/image_280_1e0/150x120.jpg"/>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188808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1"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2374461"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168" descr="https://www.miljolare.no/innsendt/bilder/vedlegg/48896/57552f2de8b0a/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47260" y="5404055"/>
            <a:ext cx="344621" cy="617231"/>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170" descr="https://www.miljolare.no/innsendt/bilder/vedlegg/48892/5755097235e17/thumb/img_5213_280_1e0/150x120.jpg"/>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2860837"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5" name="Picture 171" descr="https://www.miljolare.no/innsendt/bilder/vedlegg/48892/5755089408be6/thumb/img_5218_280_1e0/150x120.jpg"/>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34721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7" name="Picture 173" descr="https://www.miljolare.no/innsendt/bilder/vedlegg/48892/575508153b1c3/thumb/img_5220_280_1e0/150x120.jpg"/>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383358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0" name="Picture 176" descr="https://www.miljolare.no/innsendt/bilder/vedlegg/48892/575506ef0e5d7/thumb/img_5212_280_1e0/150x120.jpg"/>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431996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1" name="Picture 177" descr="https://www.miljolare.no/innsendt/bilder/vedlegg/48892/5755065fc8513/thumb/img_5224_280_1e0/150x120.jpg"/>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458990"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178" descr="https://www.miljolare.no/innsendt/bilder/vedlegg/48892/57550644c5c5a/thumb/img_5223_280_1e0/150x120.jpg"/>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7099674"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3" name="Picture 179" descr="https://www.miljolare.no/innsendt/bilder/vedlegg/48885/575490e750ed1/thumb/image_280_1e0/150x120.jpg"/>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4806341" y="5404056"/>
            <a:ext cx="656445"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6" name="Picture 182" descr="https://www.miljolare.no/innsendt/bilder/vedlegg/48881/57547eab007cb/thumb/slik-bekjemper-du-brunsneglen_articlefull_280_1e0/150x120.jpg"/>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7740352" y="5420694"/>
            <a:ext cx="1381811" cy="589573"/>
          </a:xfrm>
          <a:prstGeom prst="rect">
            <a:avLst/>
          </a:prstGeom>
          <a:noFill/>
          <a:extLst>
            <a:ext uri="{909E8E84-426E-40DD-AFC4-6F175D3DCCD1}">
              <a14:hiddenFill xmlns:a14="http://schemas.microsoft.com/office/drawing/2010/main">
                <a:solidFill>
                  <a:srgbClr val="FFFFFF"/>
                </a:solidFill>
              </a14:hiddenFill>
            </a:ext>
          </a:extLst>
        </p:spPr>
      </p:pic>
      <p:pic>
        <p:nvPicPr>
          <p:cNvPr id="1207" name="Picture 183" descr="https://www.miljolare.no/innsendt/bilder/vedlegg/48881/57547dfd6648b/thumb/img_0396_280_1e0/150x120.jpg"/>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5486238"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184" descr="https://www.miljolare.no/innsendt/bilder/vedlegg/48881/57547dc817876/thumb/img_0414_280_1e0/150x120.jpg"/>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5972614"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1577" y="29766"/>
            <a:ext cx="445961" cy="749399"/>
          </a:xfrm>
          <a:prstGeom prst="rect">
            <a:avLst/>
          </a:prstGeom>
          <a:noFill/>
          <a:extLst>
            <a:ext uri="{909E8E84-426E-40DD-AFC4-6F175D3DCCD1}">
              <a14:hiddenFill xmlns:a14="http://schemas.microsoft.com/office/drawing/2010/main">
                <a:solidFill>
                  <a:srgbClr val="FFFFFF"/>
                </a:solidFill>
              </a14:hiddenFill>
            </a:ext>
          </a:extLst>
        </p:spPr>
      </p:pic>
      <p:pic>
        <p:nvPicPr>
          <p:cNvPr id="1209" name="Picture 185" descr="https://www.miljolare.no/innsendt/bilder/vedlegg/40628/55df5190dde26/thumb/img_4974_280_1e0/150x120.jpg"/>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37055"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0" name="Picture 186" descr="https://www.miljolare.no/innsendt/bilder/vedlegg/40628/55df517c48f6e/thumb/img_4973_280_1e0/150x120.jpg"/>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24984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1" name="Picture 187" descr="https://www.miljolare.no/innsendt/bilder/vedlegg/40627/55df51110cea5/thumb/20150827_133329054_ios_280_1e0/150x120.jpg"/>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1774396"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2" name="Picture 188" descr="https://www.miljolare.no/innsendt/bilder/vedlegg/40627/55df50ac8cdc8/thumb/20150827_132957736_ios_280_1e0/150x120.jpg"/>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281961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3344171"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4" name="Picture 190" descr="https://www.miljolare.no/innsendt/bilder/vedlegg/40625/55df2570447e0/thumb/11913510_1069082499776503_1408824473_n_280_1e0/150x120.jpg"/>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438939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5" name="Picture 191" descr="https://www.miljolare.no/innsendt/bilder/vedlegg/40607/55ddfb73468e0/thumb/11923043_762018200575530_744573087_n_280_1e0/150x120.jpg"/>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5434617"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6" name="Picture 192" descr="https://www.miljolare.no/innsendt/bilder/vedlegg/40607/55ddfafdcfd25/thumb/11923428_762018220575528_1642047136_n_280_1e0/150x120.jpg"/>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595916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7" name="Picture 193" descr="https://www.miljolare.no/innsendt/bilder/vedlegg/40607/55ddf9f89e4b1/thumb/11911803_762018090575541_1255808141_n_280_1e0/150x120.jpg"/>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6483721" y="6052446"/>
            <a:ext cx="749762"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9" name="Picture 195" descr="https://www.miljolare.no/innsendt/bilder/vedlegg/40607/55ddf99c628d6/thumb/11913060_762018107242206_1293437713_n_280_1e0/150x120.jpg"/>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8629348"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20" name="Picture 196" descr="https://www.miljolare.no/innsendt/bilder/vedlegg/39917/5581748a16083/thumb/plante_280_1e0/150x120.jpg"/>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4913946"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1" name="Picture 197" descr="https://www.miljolare.no/innsendt/bilder/vedlegg/39908/557fe4ecef26b/thumb/sitkagran_kaia_280_1e0/150x120.jpg"/>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7942519"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2" name="Picture 198" descr="https://www.miljolare.no/innsendt/bilder/vedlegg/39908/557fe4afa1f18/thumb/rynkerose_kaia_280_1e0/150x120.jpg"/>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7255695"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4" name="Picture 200" descr="https://www.miljolare.no/innsendt/bilder/vedlegg/39907/557fe429d388f/thumb/rynkerose_m_280_1e0/150x120.jpg"/>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3868723"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5" name="Picture 201" descr="https://www.miljolare.no/innsendt/bilder/vedlegg/39907/557fe417a2c6a/thumb/sitkagran_m_280_1e0/150x120.jpg"/>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2298948"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6" name="Picture 202" descr="https://www.miljolare.no/innsendt/bilder/vedlegg/39906/557fe38cbffe9/thumb/brunsnigle_d_280_1e0/150x120.jpg"/>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561607" y="6052446"/>
            <a:ext cx="666025" cy="6646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39552" y="1124744"/>
            <a:ext cx="7889468" cy="4154984"/>
          </a:xfrm>
          <a:prstGeom prst="rect">
            <a:avLst/>
          </a:prstGeom>
          <a:noFill/>
        </p:spPr>
        <p:txBody>
          <a:bodyPr wrap="none" rtlCol="0">
            <a:spAutoFit/>
          </a:bodyPr>
          <a:lstStyle/>
          <a:p>
            <a:pPr algn="ctr"/>
            <a:r>
              <a:rPr lang="nb-NO" sz="8800" b="1" dirty="0" smtClean="0">
                <a:solidFill>
                  <a:srgbClr val="FFFF00"/>
                </a:solidFill>
                <a:effectLst>
                  <a:outerShdw blurRad="38100" dist="38100" dir="2700000" algn="tl">
                    <a:srgbClr val="000000">
                      <a:alpha val="43137"/>
                    </a:srgbClr>
                  </a:outerShdw>
                </a:effectLst>
              </a:rPr>
              <a:t>1532</a:t>
            </a:r>
            <a:endParaRPr lang="nb-NO" sz="8800" b="1" dirty="0" smtClean="0">
              <a:solidFill>
                <a:srgbClr val="FFFF00"/>
              </a:solidFill>
              <a:effectLst>
                <a:outerShdw blurRad="38100" dist="38100" dir="2700000" algn="tl">
                  <a:srgbClr val="000000">
                    <a:alpha val="43137"/>
                  </a:srgbClr>
                </a:outerShdw>
              </a:effectLst>
            </a:endParaRPr>
          </a:p>
          <a:p>
            <a:pPr algn="ctr"/>
            <a:r>
              <a:rPr lang="nb-NO" sz="8800" b="1" dirty="0" smtClean="0">
                <a:solidFill>
                  <a:srgbClr val="FFFF00"/>
                </a:solidFill>
                <a:effectLst>
                  <a:outerShdw blurRad="38100" dist="38100" dir="2700000" algn="tl">
                    <a:srgbClr val="000000">
                      <a:alpha val="43137"/>
                    </a:srgbClr>
                  </a:outerShdw>
                </a:effectLst>
              </a:rPr>
              <a:t>fremmede </a:t>
            </a:r>
            <a:r>
              <a:rPr lang="nb-NO" sz="8800" b="1" dirty="0">
                <a:solidFill>
                  <a:srgbClr val="FFFF00"/>
                </a:solidFill>
                <a:effectLst>
                  <a:outerShdw blurRad="38100" dist="38100" dir="2700000" algn="tl">
                    <a:srgbClr val="000000">
                      <a:alpha val="43137"/>
                    </a:srgbClr>
                  </a:outerShdw>
                </a:effectLst>
              </a:rPr>
              <a:t>arter </a:t>
            </a:r>
            <a:endParaRPr lang="nb-NO" sz="8800" b="1" dirty="0" smtClean="0">
              <a:solidFill>
                <a:srgbClr val="FFFF00"/>
              </a:solidFill>
              <a:effectLst>
                <a:outerShdw blurRad="38100" dist="38100" dir="2700000" algn="tl">
                  <a:srgbClr val="000000">
                    <a:alpha val="43137"/>
                  </a:srgbClr>
                </a:outerShdw>
              </a:effectLst>
            </a:endParaRPr>
          </a:p>
          <a:p>
            <a:pPr algn="ctr"/>
            <a:r>
              <a:rPr lang="nb-NO" sz="8800" b="1" dirty="0" smtClean="0">
                <a:solidFill>
                  <a:srgbClr val="FFFF00"/>
                </a:solidFill>
                <a:effectLst>
                  <a:outerShdw blurRad="38100" dist="38100" dir="2700000" algn="tl">
                    <a:srgbClr val="000000">
                      <a:alpha val="43137"/>
                    </a:srgbClr>
                  </a:outerShdw>
                </a:effectLst>
              </a:rPr>
              <a:t>i </a:t>
            </a:r>
            <a:r>
              <a:rPr lang="nb-NO" sz="8800" b="1" dirty="0">
                <a:solidFill>
                  <a:srgbClr val="FFFF00"/>
                </a:solidFill>
                <a:effectLst>
                  <a:outerShdw blurRad="38100" dist="38100" dir="2700000" algn="tl">
                    <a:srgbClr val="000000">
                      <a:alpha val="43137"/>
                    </a:srgbClr>
                  </a:outerShdw>
                </a:effectLst>
              </a:rPr>
              <a:t>Norge</a:t>
            </a:r>
          </a:p>
        </p:txBody>
      </p:sp>
      <p:pic>
        <p:nvPicPr>
          <p:cNvPr id="222"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4789190" y="4243"/>
            <a:ext cx="558378" cy="771020"/>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5363535" y="4243"/>
            <a:ext cx="446505" cy="77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11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58" y="-5167"/>
            <a:ext cx="2023592" cy="1576574"/>
          </a:xfrm>
          <a:prstGeom prst="rect">
            <a:avLst/>
          </a:prstGeom>
        </p:spPr>
      </p:pic>
      <p:pic>
        <p:nvPicPr>
          <p:cNvPr id="3" name="Picture 2"/>
          <p:cNvPicPr>
            <a:picLocks noChangeAspect="1"/>
          </p:cNvPicPr>
          <p:nvPr/>
        </p:nvPicPr>
        <p:blipFill>
          <a:blip r:embed="rId4"/>
          <a:stretch>
            <a:fillRect/>
          </a:stretch>
        </p:blipFill>
        <p:spPr>
          <a:xfrm>
            <a:off x="6363428" y="3877794"/>
            <a:ext cx="2257389" cy="151114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6535" y="2402583"/>
            <a:ext cx="939801" cy="704850"/>
          </a:xfrm>
          <a:prstGeom prst="rect">
            <a:avLst/>
          </a:prstGeom>
        </p:spPr>
      </p:pic>
      <p:pic>
        <p:nvPicPr>
          <p:cNvPr id="1026" name="Picture 2" descr="https://www.miljolare.no/innsendt/bilder/vedlegg/50602/57e3a2a4796c1/thumb/image_280_1e0/150x1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535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miljolare.no/innsendt/bilder/vedlegg/50602/57e3a1b859985/thumb/image_280_1e0/150x1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2074"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iljolare.no/innsendt/bilder/vedlegg/50604/57e3a1b57a01c/thumb/image_280_1e0/150x1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8798"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miljolare.no/innsendt/bilder/vedlegg/50602/57e39f233650e/thumb/image_280_1e0/150x12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4511"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www.miljolare.no/innsendt/bilder/vedlegg/50127/57d068d589cac/thumb/kjempegullris_280_1e0/150x12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8690" y="4358"/>
            <a:ext cx="57175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www.miljolare.no/innsendt/bilder/vedlegg/50126/57d0426be1b7b/thumb/brunsnegl_280_1e0/150x12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02" y="80356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miljolare.no/innsendt/bilder/vedlegg/50124/57d03f8c8c916/thumb/20160907_181859_280_1e0/150x12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2801" y="435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www.miljolare.no/innsendt/bilder/vedlegg/50122/57d03b56b9ee4/thumb/img_0627_280_1e0/150x12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7873"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www.miljolare.no/innsendt/bilder/vedlegg/50122/57d03a9b05e10/thumb/img_0645_280_1e0/150x12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1149"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www.miljolare.no/innsendt/bilder/vedlegg/50122/57d03a7e3c108/thumb/img_0649_280_1e0/150x12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123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www.miljolare.no/innsendt/bilder/vedlegg/50122/57d039c296de0/thumb/img_0650_280_1e0/150x12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74597"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miljolare.no/innsendt/bilder/vedlegg/50123/57d039870d4ab/thumb/20160906_141709_280_1e0/150x12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96412" y="4358"/>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www.miljolare.no/innsendt/bilder/vedlegg/50122/57d0389df367e/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5878" y="4358"/>
            <a:ext cx="71684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www.miljolare.no/innsendt/bilder/vedlegg/50122/57d0388033696/thumb/img_0636_280_1e0/150x120.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45436"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www.miljolare.no/innsendt/bilder/vedlegg/50122/57d0386a15bf1/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38712"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www.miljolare.no/innsendt/bilder/vedlegg/50122/57d037b734beb/thumb/img_0659_280_1e0/150x12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396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www.miljolare.no/innsendt/bilder/vedlegg/50121/57d0362c80fd2/thumb/14256388_1138812936191912_1658894931_n_280_1e0/150x120.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7102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www.miljolare.no/innsendt/bilder/vedlegg/50115/57cff3939a961/thumb/bj__rn_280_1e0/150x12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5807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www.miljolare.no/innsendt/bilder/vedlegg/50099/57ceb81316308/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4513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www.miljolare.no/innsendt/bilder/vedlegg/50095/57ceb7f351808/thumb/14249134_1137511482988724_647086178_n_280_1e0/150x120.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24338" y="2402584"/>
            <a:ext cx="528637"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s://www.miljolare.no/innsendt/bilder/vedlegg/50098/57ceb7e741276/thumb/kanadagullris_280_1e0/150x120.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102"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www.miljolare.no/innsendt/bilder/vedlegg/50095/57ceb77ace6d7/thumb/14256373_1137511342988738_943151949_n_280_1e0/150x120.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3218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s://www.miljolare.no/innsendt/bilder/vedlegg/50094/57ceb6a6ec10d/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1924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s://www.miljolare.no/innsendt/bilder/vedlegg/50012/57c53b8f07bb7/thumb/14164111_1807140312906036_645151265_o_280_1e0/150x120.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2576"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s://www.miljolare.no/innsendt/bilder/vedlegg/50010/57c53ab3c5c25/thumb/c_280_1e0/150x12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57787" y="803567"/>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https://www.miljolare.no/innsendt/bilder/vedlegg/50015/57c53a4e24ad2/thumb/14152137_1050107868437841_1632239430_o_280_1e0/150x120.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0630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s://www.miljolare.no/innsendt/bilder/vedlegg/50008/57c53a3f4bfff/thumb/14137718_1205753419498144_1734425328_n_280_1e0/150x120.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1839"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s://www.miljolare.no/innsendt/bilder/vedlegg/50012/57c539d6d510c/thumb/14202951_1807140316239369_156589911_o_280_1e0/150x120.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03270"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https://www.miljolare.no/innsendt/bilder/vedlegg/50013/57c539790be5b/thumb/img_3758_280_1e0/150x120.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9335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s://www.miljolare.no/innsendt/bilder/vedlegg/50015/57c5393ff0121/thumb/14139249_1050107891771172_489898851_o_280_1e0/150x120.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78041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s://www.miljolare.no/innsendt/bilder/vedlegg/50010/57c5390add9e8/thumb/bb_280_1e0/150x120.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6746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https://www.miljolare.no/innsendt/bilder/vedlegg/50010/57c53907899a3/thumb/b_280_1e0/150x120.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95452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https://www.miljolare.no/innsendt/bilder/vedlegg/50010/57c538328e32e/thumb/aa_280_1e0/150x120.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8226"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s://www.miljolare.no/innsendt/bilder/vedlegg/50011/57c5382a43792/thumb/14159240_10205862942607290_802418946_n_280_1e0/150x120.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81282"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https://www.miljolare.no/innsendt/bilder/vedlegg/50010/57c537fddc8e9/thumb/a_280_1e0/150x120.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67393"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ttps://www.miljolare.no/innsendt/bilder/vedlegg/50008/57c5379bb5476/thumb/14137756_1205753429498143_30639351_n_280_1e0/150x120.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0246" y="2402583"/>
            <a:ext cx="473562"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s://www.miljolare.no/innsendt/bilder/vedlegg/49933/57bd631fc2b55/thumb/img_1025_1__280_1e0/150x120.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10449"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https://www.miljolare.no/innsendt/bilder/vedlegg/49934/57bd6284d3d46/thumb/14101683_960235274088746_1983382451_n_280_1e0/150x120.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018734"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s://www.miljolare.no/innsendt/bilder/vedlegg/49934/57bd627b3fb51/thumb/14081116_960235264088747_1530017301_n_280_1e0/150x120.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738002"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https://www.miljolare.no/innsendt/bilder/vedlegg/49936/57bd61d4ec648/thumb/image_280_1e0/150x120.jp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253505"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ttps://www.miljolare.no/innsendt/bilder/vedlegg/49931/57bd61a5ac89a/thumb/14124209_1736919279902082_818146053_o_280_1e0/150x120.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796561"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https://www.miljolare.no/innsendt/bilder/vedlegg/49933/57bd617982b01/thumb/img_1059_1__280_1e0/150x120.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339617"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s://www.miljolare.no/innsendt/bilder/vedlegg/49931/57bd6178505d8/thumb/14124052_1736919323235411_314430392_o_280_1e0/150x120.jp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82673" y="2402583"/>
            <a:ext cx="578587"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https://www.miljolare.no/innsendt/bilder/vedlegg/49935/57bd60cd3436e/thumb/kanadagullris_280_1e0/150x120.jp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457270"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https://www.miljolare.no/innsendt/bilder/vedlegg/49932/57bd602a92b03/thumb/image_280_1e0/150x120.jp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475678"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541584" y="1595638"/>
            <a:ext cx="576836" cy="769115"/>
          </a:xfrm>
          <a:prstGeom prst="rect">
            <a:avLst/>
          </a:prstGeom>
        </p:spPr>
      </p:pic>
      <p:pic>
        <p:nvPicPr>
          <p:cNvPr id="1093" name="Picture 69" descr="https://www.miljolare.no/innsendt/bilder/vedlegg/49088/575e7b3db7f2a/thumb/13410622_863254517112754_610755808_o_280_1e0/150x120.jp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013497"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https://www.miljolare.no/innsendt/bilder/vedlegg/49088/575e7ad2aedbf/thumb/13453456_863254540446085_1387186096_o_280_1e0/150x120.jp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024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https://www.miljolare.no/innsendt/bilder/vedlegg/49087/575e7abcc85cd/thumb/rynkerose_280_1e0/150x120.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9170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13315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https://www.miljolare.no/innsendt/bilder/vedlegg/49088/575e7a2c23d41/thumb/13405704_863254547112751_260347600_o_280_1e0/150x120.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67460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https://www.miljolare.no/innsendt/bilder/vedlegg/49088/575e7a2170975/thumb/13410543_863254557112750_901954460_o_280_1e0/150x120.jp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21606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https://www.miljolare.no/innsendt/bilder/vedlegg/49087/575e79eb3992e/thumb/russekaal1_280_1e0/150x120.jp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195974" y="3873454"/>
            <a:ext cx="923421" cy="689487"/>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https://www.miljolare.no/innsendt/bilder/vedlegg/49073/575db432d87c5/thumb/img_5391_280_1e0/150x120.jp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75751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https://www.miljolare.no/innsendt/bilder/vedlegg/49073/575db3f55b191/thumb/img_5390__3__280_1e0/150x120.jpg"/>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29897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https://www.miljolare.no/innsendt/bilder/25698/49053/575b29fbcf204/thumb/img_0059_1__140_140/150x120.jpg"/>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84042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https://www.miljolare.no/innsendt/bilder/25698/49053/575b29d7ef093/thumb/img_0062_1__140_140/150x120.jp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38187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https://www.miljolare.no/innsendt/bilder/vedlegg/49053/575b2858e510a/thumb/img_0064_1__280_1e0/150x120.jp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92333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https://www.miljolare.no/innsendt/bilder/vedlegg/49053/575b284039ea7/thumb/img_0065_1__280_1e0/150x120.jp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46478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https://www.miljolare.no/innsendt/bilder/vedlegg/49053/575b27993a499/thumb/img_0066_1__280_1e0/150x120.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8074104"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https://www.miljolare.no/innsendt/bilder/vedlegg/49053/575b26756019b/thumb/img_0070_1__280_1e0/150x120.jpg"/>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00624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https://www.miljolare.no/innsendt/bilder/25698/49050/575b18d65a0b4/thumb/img_1044_140_140/150x120.jp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54769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https://www.miljolare.no/innsendt/bilder/25698/49050/575b18a316e6f/thumb/img_1049_140_140/150x120.jpg"/>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8172057" y="3133772"/>
            <a:ext cx="94147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https://www.miljolare.no/innsendt/bilder/25698/49050/575b18631ed26/thumb/img_1055_140_140/150x120.jpg"/>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708914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https://www.miljolare.no/innsendt/bilder/25698/49050/575b18352e25a/thumb/img_1043_140_140/150x120.jpg"/>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63060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https://www.miljolare.no/innsendt/bilder/vedlegg/49046/575ae7af515b9/thumb/img_6562_280_1e0/150x120.jpg"/>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586678"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https://www.miljolare.no/innsendt/bilder/vedlegg/49046/575ae7a5d4931/thumb/img_6563_280_1e0/150x120.jpg"/>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123110"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https://www.miljolare.no/innsendt/bilder/vedlegg/49046/575ae713663f5/thumb/img_6566_280_1e0/150x120.jpg"/>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659542"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https://www.miljolare.no/innsendt/bilder/vedlegg/49046/575ae70589bd0/thumb/img_6565_280_1e0/150x120.jpg"/>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419752"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https://www.miljolare.no/innsendt/bilder/vedlegg/49046/575ae62deea39/thumb/img_6561_280_1e0/150x120.jpg"/>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056906" y="4592338"/>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https://www.miljolare.no/innsendt/bilder/vedlegg/49046/575ae61b30b1e/thumb/img_6559_280_1e0/150x120.jpg"/>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826007"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https://www.miljolare.no/innsendt/bilder/vedlegg/49045/575ad44b92dcc/thumb/unknown_280_1e0/150x120.jpg"/>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255298" y="4588106"/>
            <a:ext cx="787082" cy="787082"/>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https://www.miljolare.no/innsendt/bilder/vedlegg/49044/575ad4456480d/thumb/img_3664_280_1e0/150x120.jpg"/>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661744" y="4592338"/>
            <a:ext cx="535306"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https://www.miljolare.no/innsendt/bilder/vedlegg/49041/575acc9341d5d/thumb/img_1895_1__280_1e0/150x120.jpg"/>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135109"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https://www.miljolare.no/innsendt/bilder/vedlegg/49042/575acbdb6010b/thumb/brun_280_1e0/150x120.jpg"/>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67154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https://www.miljolare.no/innsendt/bilder/vedlegg/49041/575ac956ea68d/thumb/img_1892_1__280_1e0/150x120.jpg"/>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4207973"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https://www.miljolare.no/innsendt/bilder/vedlegg/49042/575ac630592bf/thumb/rynke_280_1e0/150x120.jpg"/>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744405"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https://www.miljolare.no/innsendt/bilder/vedlegg/49041/575ac3eba837b/thumb/img_1882_1__280_1e0/150x120.jpg"/>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5280837"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https://www.miljolare.no/innsendt/bilder/vedlegg/49038/575ab5eb9aeb3/thumb/img_0169_280_1e0/150x120.jpg"/>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581727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https://www.miljolare.no/innsendt/bilder/vedlegg/49038/575ab42da6d5f/thumb/img_0172_280_1e0/150x120.jpg"/>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45622"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https://www.miljolare.no/innsendt/bilder/vedlegg/49036/575ab3e2728e2/thumb/20160603_153615_280_1e0/150x120.jpg"/>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50460" y="4599500"/>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https://www.miljolare.no/innsendt/bilder/vedlegg/49036/575ab3cfb14cf/thumb/20160603_153611_280_1e0/150x120.jpg"/>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211576"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https://www.miljolare.no/innsendt/bilder/vedlegg/49036/575ab3551733c/thumb/20160609_144003_280_1e0/150x120.jpg"/>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8639022" y="3887701"/>
            <a:ext cx="492666" cy="683544"/>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https://www.miljolare.no/innsendt/bilder/vedlegg/49036/575ab33791f2e/thumb/20160609_144000_280_1e0/150x120.jpg"/>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50246"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https://www.miljolare.no/innsendt/bilder/vedlegg/49036/575ab14c7be0a/thumb/20160603_153125_280_1e0/150x120.jpg"/>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1255" y="5403364"/>
            <a:ext cx="462553" cy="616737"/>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https://www.miljolare.no/innsendt/bilder/vedlegg/49013/5759d6c9b41cb/thumb/dsc_0180_280_1e0/150x120.jpg"/>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8639095" y="4588174"/>
            <a:ext cx="483120" cy="79654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https://www.miljolare.no/innsendt/bilder/vedlegg/49012/5759d6237fe03/thumb/dsc_0181_280_1e0/150x120.jpg"/>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5887193" y="4578649"/>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https://www.miljolare.no/innsendt/bilder/vedlegg/48996/57598d3e91182/thumb/img_6553_1__280_1e0/150x120.jpg"/>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834762" y="4594844"/>
            <a:ext cx="571952" cy="808521"/>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https://www.miljolare.no/innsendt/bilder/vedlegg/48928/575681d465f34/thumb/20160604_111117_280_1e0/150x120.jpg"/>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5421240" y="4588105"/>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https://www.miljolare.no/innsendt/bilder/vedlegg/48928/57568145ad833/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4325588"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https://www.miljolare.no/innsendt/bilder/vedlegg/48928/575680080b5b6/thumb/20160604_145041_280_1e0/150x120.jpg"/>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816414"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163" descr="https://www.miljolare.no/innsendt/bilder/vedlegg/48913/5755c3245f3a1/thumb/image_280_1e0/150x120.jpg"/>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91533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89" name="Picture 165" descr="https://www.miljolare.no/innsendt/bilder/vedlegg/48913/5755c13062fbe/thumb/image_280_1e0/150x120.jpg"/>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40170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166" descr="https://www.miljolare.no/innsendt/bilder/vedlegg/48912/5755c053759cc/thumb/image_280_1e0/150x120.jpg"/>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188808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1"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2374461"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168" descr="https://www.miljolare.no/innsendt/bilder/vedlegg/48896/57552f2de8b0a/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47260" y="5404055"/>
            <a:ext cx="344621" cy="617231"/>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170" descr="https://www.miljolare.no/innsendt/bilder/vedlegg/48892/5755097235e17/thumb/img_5213_280_1e0/150x120.jpg"/>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2860837"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5" name="Picture 171" descr="https://www.miljolare.no/innsendt/bilder/vedlegg/48892/5755089408be6/thumb/img_5218_280_1e0/150x120.jpg"/>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34721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7" name="Picture 173" descr="https://www.miljolare.no/innsendt/bilder/vedlegg/48892/575508153b1c3/thumb/img_5220_280_1e0/150x120.jpg"/>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383358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0" name="Picture 176" descr="https://www.miljolare.no/innsendt/bilder/vedlegg/48892/575506ef0e5d7/thumb/img_5212_280_1e0/150x120.jpg"/>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431996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1" name="Picture 177" descr="https://www.miljolare.no/innsendt/bilder/vedlegg/48892/5755065fc8513/thumb/img_5224_280_1e0/150x120.jpg"/>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458990"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178" descr="https://www.miljolare.no/innsendt/bilder/vedlegg/48892/57550644c5c5a/thumb/img_5223_280_1e0/150x120.jpg"/>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7099674"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3" name="Picture 179" descr="https://www.miljolare.no/innsendt/bilder/vedlegg/48885/575490e750ed1/thumb/image_280_1e0/150x120.jpg"/>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4806341" y="5404056"/>
            <a:ext cx="656445"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6" name="Picture 182" descr="https://www.miljolare.no/innsendt/bilder/vedlegg/48881/57547eab007cb/thumb/slik-bekjemper-du-brunsneglen_articlefull_280_1e0/150x120.jpg"/>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7740352" y="5420694"/>
            <a:ext cx="1381811" cy="589573"/>
          </a:xfrm>
          <a:prstGeom prst="rect">
            <a:avLst/>
          </a:prstGeom>
          <a:noFill/>
          <a:extLst>
            <a:ext uri="{909E8E84-426E-40DD-AFC4-6F175D3DCCD1}">
              <a14:hiddenFill xmlns:a14="http://schemas.microsoft.com/office/drawing/2010/main">
                <a:solidFill>
                  <a:srgbClr val="FFFFFF"/>
                </a:solidFill>
              </a14:hiddenFill>
            </a:ext>
          </a:extLst>
        </p:spPr>
      </p:pic>
      <p:pic>
        <p:nvPicPr>
          <p:cNvPr id="1207" name="Picture 183" descr="https://www.miljolare.no/innsendt/bilder/vedlegg/48881/57547dfd6648b/thumb/img_0396_280_1e0/150x120.jpg"/>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5486238"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184" descr="https://www.miljolare.no/innsendt/bilder/vedlegg/48881/57547dc817876/thumb/img_0414_280_1e0/150x120.jpg"/>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5972614"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1577" y="29766"/>
            <a:ext cx="445961" cy="749399"/>
          </a:xfrm>
          <a:prstGeom prst="rect">
            <a:avLst/>
          </a:prstGeom>
          <a:noFill/>
          <a:extLst>
            <a:ext uri="{909E8E84-426E-40DD-AFC4-6F175D3DCCD1}">
              <a14:hiddenFill xmlns:a14="http://schemas.microsoft.com/office/drawing/2010/main">
                <a:solidFill>
                  <a:srgbClr val="FFFFFF"/>
                </a:solidFill>
              </a14:hiddenFill>
            </a:ext>
          </a:extLst>
        </p:spPr>
      </p:pic>
      <p:pic>
        <p:nvPicPr>
          <p:cNvPr id="1209" name="Picture 185" descr="https://www.miljolare.no/innsendt/bilder/vedlegg/40628/55df5190dde26/thumb/img_4974_280_1e0/150x120.jpg"/>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37055"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0" name="Picture 186" descr="https://www.miljolare.no/innsendt/bilder/vedlegg/40628/55df517c48f6e/thumb/img_4973_280_1e0/150x120.jpg"/>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24984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1" name="Picture 187" descr="https://www.miljolare.no/innsendt/bilder/vedlegg/40627/55df51110cea5/thumb/20150827_133329054_ios_280_1e0/150x120.jpg"/>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1774396"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2" name="Picture 188" descr="https://www.miljolare.no/innsendt/bilder/vedlegg/40627/55df50ac8cdc8/thumb/20150827_132957736_ios_280_1e0/150x120.jpg"/>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281961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3344171"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4" name="Picture 190" descr="https://www.miljolare.no/innsendt/bilder/vedlegg/40625/55df2570447e0/thumb/11913510_1069082499776503_1408824473_n_280_1e0/150x120.jpg"/>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438939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5" name="Picture 191" descr="https://www.miljolare.no/innsendt/bilder/vedlegg/40607/55ddfb73468e0/thumb/11923043_762018200575530_744573087_n_280_1e0/150x120.jpg"/>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5434617"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6" name="Picture 192" descr="https://www.miljolare.no/innsendt/bilder/vedlegg/40607/55ddfafdcfd25/thumb/11923428_762018220575528_1642047136_n_280_1e0/150x120.jpg"/>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595916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7" name="Picture 193" descr="https://www.miljolare.no/innsendt/bilder/vedlegg/40607/55ddf9f89e4b1/thumb/11911803_762018090575541_1255808141_n_280_1e0/150x120.jpg"/>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6483721" y="6052446"/>
            <a:ext cx="749762"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9" name="Picture 195" descr="https://www.miljolare.no/innsendt/bilder/vedlegg/40607/55ddf99c628d6/thumb/11913060_762018107242206_1293437713_n_280_1e0/150x120.jpg"/>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8629348"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20" name="Picture 196" descr="https://www.miljolare.no/innsendt/bilder/vedlegg/39917/5581748a16083/thumb/plante_280_1e0/150x120.jpg"/>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4913946"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1" name="Picture 197" descr="https://www.miljolare.no/innsendt/bilder/vedlegg/39908/557fe4ecef26b/thumb/sitkagran_kaia_280_1e0/150x120.jpg"/>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7942519"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2" name="Picture 198" descr="https://www.miljolare.no/innsendt/bilder/vedlegg/39908/557fe4afa1f18/thumb/rynkerose_kaia_280_1e0/150x120.jpg"/>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7255695"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4" name="Picture 200" descr="https://www.miljolare.no/innsendt/bilder/vedlegg/39907/557fe429d388f/thumb/rynkerose_m_280_1e0/150x120.jpg"/>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3868723"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5" name="Picture 201" descr="https://www.miljolare.no/innsendt/bilder/vedlegg/39907/557fe417a2c6a/thumb/sitkagran_m_280_1e0/150x120.jpg"/>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2298948"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6" name="Picture 202" descr="https://www.miljolare.no/innsendt/bilder/vedlegg/39906/557fe38cbffe9/thumb/brunsnigle_d_280_1e0/150x120.jpg"/>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561607" y="6052446"/>
            <a:ext cx="666025" cy="6646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9244" y="743893"/>
            <a:ext cx="9358909" cy="4154984"/>
          </a:xfrm>
          <a:prstGeom prst="rect">
            <a:avLst/>
          </a:prstGeom>
          <a:noFill/>
        </p:spPr>
        <p:txBody>
          <a:bodyPr wrap="none" rtlCol="0">
            <a:spAutoFit/>
          </a:bodyPr>
          <a:lstStyle/>
          <a:p>
            <a:pPr algn="ctr"/>
            <a:r>
              <a:rPr lang="nb-NO" sz="6600" b="1" dirty="0" smtClean="0">
                <a:solidFill>
                  <a:srgbClr val="FFFF00"/>
                </a:solidFill>
                <a:effectLst>
                  <a:outerShdw blurRad="38100" dist="38100" dir="2700000" algn="tl">
                    <a:srgbClr val="000000">
                      <a:alpha val="43137"/>
                    </a:srgbClr>
                  </a:outerShdw>
                </a:effectLst>
              </a:rPr>
              <a:t>242 </a:t>
            </a:r>
            <a:r>
              <a:rPr lang="nb-NO" sz="6600" b="1" dirty="0" smtClean="0">
                <a:solidFill>
                  <a:srgbClr val="FFFF00"/>
                </a:solidFill>
                <a:effectLst>
                  <a:outerShdw blurRad="38100" dist="38100" dir="2700000" algn="tl">
                    <a:srgbClr val="000000">
                      <a:alpha val="43137"/>
                    </a:srgbClr>
                  </a:outerShdw>
                </a:effectLst>
              </a:rPr>
              <a:t>av disse </a:t>
            </a:r>
          </a:p>
          <a:p>
            <a:pPr algn="ctr"/>
            <a:r>
              <a:rPr lang="nb-NO" sz="6600" b="1" dirty="0" smtClean="0">
                <a:solidFill>
                  <a:srgbClr val="FFFF00"/>
                </a:solidFill>
                <a:effectLst>
                  <a:outerShdw blurRad="38100" dist="38100" dir="2700000" algn="tl">
                    <a:srgbClr val="000000">
                      <a:alpha val="43137"/>
                    </a:srgbClr>
                  </a:outerShdw>
                </a:effectLst>
              </a:rPr>
              <a:t>fremmede artene </a:t>
            </a:r>
          </a:p>
          <a:p>
            <a:pPr algn="ctr"/>
            <a:r>
              <a:rPr lang="nb-NO" sz="6600" b="1" dirty="0">
                <a:solidFill>
                  <a:srgbClr val="FFFF00"/>
                </a:solidFill>
                <a:effectLst>
                  <a:outerShdw blurRad="38100" dist="38100" dir="2700000" algn="tl">
                    <a:srgbClr val="000000">
                      <a:alpha val="43137"/>
                    </a:srgbClr>
                  </a:outerShdw>
                </a:effectLst>
              </a:rPr>
              <a:t>k</a:t>
            </a:r>
            <a:r>
              <a:rPr lang="nb-NO" sz="6600" b="1" dirty="0" smtClean="0">
                <a:solidFill>
                  <a:srgbClr val="FFFF00"/>
                </a:solidFill>
                <a:effectLst>
                  <a:outerShdw blurRad="38100" dist="38100" dir="2700000" algn="tl">
                    <a:srgbClr val="000000">
                      <a:alpha val="43137"/>
                    </a:srgbClr>
                  </a:outerShdw>
                </a:effectLst>
              </a:rPr>
              <a:t>an ha negativ </a:t>
            </a:r>
            <a:r>
              <a:rPr lang="nb-NO" sz="6600" b="1" dirty="0" smtClean="0">
                <a:solidFill>
                  <a:srgbClr val="FFFF00"/>
                </a:solidFill>
                <a:effectLst>
                  <a:outerShdw blurRad="38100" dist="38100" dir="2700000" algn="tl">
                    <a:srgbClr val="000000">
                      <a:alpha val="43137"/>
                    </a:srgbClr>
                  </a:outerShdw>
                </a:effectLst>
              </a:rPr>
              <a:t>påvirkning </a:t>
            </a:r>
          </a:p>
          <a:p>
            <a:pPr algn="ctr"/>
            <a:r>
              <a:rPr lang="nb-NO" sz="6600" b="1" dirty="0" smtClean="0">
                <a:solidFill>
                  <a:srgbClr val="FFFF00"/>
                </a:solidFill>
                <a:effectLst>
                  <a:outerShdw blurRad="38100" dist="38100" dir="2700000" algn="tl">
                    <a:srgbClr val="000000">
                      <a:alpha val="43137"/>
                    </a:srgbClr>
                  </a:outerShdw>
                </a:effectLst>
              </a:rPr>
              <a:t>på norsk natur</a:t>
            </a:r>
          </a:p>
        </p:txBody>
      </p:sp>
      <p:pic>
        <p:nvPicPr>
          <p:cNvPr id="222"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4789190" y="4243"/>
            <a:ext cx="558378" cy="771020"/>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5363535" y="4243"/>
            <a:ext cx="446505" cy="77102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68" descr="https://www.miljolare.no/innsendt/bilder/vedlegg/48896/57552f2de8b0a/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47105" y="5437242"/>
            <a:ext cx="344621" cy="61723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02" descr="https://www.miljolare.no/innsendt/bilder/vedlegg/39906/557fe38cbffe9/thumb/brunsnigle_d_280_1e0/150x120.jpg"/>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561452" y="6085633"/>
            <a:ext cx="666025" cy="66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154"/>
                                        </p:tgtEl>
                                      </p:cBhvr>
                                    </p:animEffect>
                                    <p:set>
                                      <p:cBhvr>
                                        <p:cTn id="7" dur="1" fill="hold">
                                          <p:stCondLst>
                                            <p:cond delay="1999"/>
                                          </p:stCondLst>
                                        </p:cTn>
                                        <p:tgtEl>
                                          <p:spTgt spid="15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56"/>
                                        </p:tgtEl>
                                      </p:cBhvr>
                                    </p:animEffect>
                                    <p:set>
                                      <p:cBhvr>
                                        <p:cTn id="10" dur="1" fill="hold">
                                          <p:stCondLst>
                                            <p:cond delay="1999"/>
                                          </p:stCondLst>
                                        </p:cTn>
                                        <p:tgtEl>
                                          <p:spTgt spid="15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212"/>
                                        </p:tgtEl>
                                      </p:cBhvr>
                                    </p:animEffect>
                                    <p:set>
                                      <p:cBhvr>
                                        <p:cTn id="13" dur="1" fill="hold">
                                          <p:stCondLst>
                                            <p:cond delay="1999"/>
                                          </p:stCondLst>
                                        </p:cTn>
                                        <p:tgtEl>
                                          <p:spTgt spid="12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184"/>
                                        </p:tgtEl>
                                      </p:cBhvr>
                                    </p:animEffect>
                                    <p:set>
                                      <p:cBhvr>
                                        <p:cTn id="16" dur="1" fill="hold">
                                          <p:stCondLst>
                                            <p:cond delay="1999"/>
                                          </p:stCondLst>
                                        </p:cTn>
                                        <p:tgtEl>
                                          <p:spTgt spid="118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1132"/>
                                        </p:tgtEl>
                                      </p:cBhvr>
                                    </p:animEffect>
                                    <p:set>
                                      <p:cBhvr>
                                        <p:cTn id="19" dur="1" fill="hold">
                                          <p:stCondLst>
                                            <p:cond delay="1999"/>
                                          </p:stCondLst>
                                        </p:cTn>
                                        <p:tgtEl>
                                          <p:spTgt spid="113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1106"/>
                                        </p:tgtEl>
                                      </p:cBhvr>
                                    </p:animEffect>
                                    <p:set>
                                      <p:cBhvr>
                                        <p:cTn id="22" dur="1" fill="hold">
                                          <p:stCondLst>
                                            <p:cond delay="1999"/>
                                          </p:stCondLst>
                                        </p:cTn>
                                        <p:tgtEl>
                                          <p:spTgt spid="110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1091"/>
                                        </p:tgtEl>
                                      </p:cBhvr>
                                    </p:animEffect>
                                    <p:set>
                                      <p:cBhvr>
                                        <p:cTn id="25" dur="1" fill="hold">
                                          <p:stCondLst>
                                            <p:cond delay="1999"/>
                                          </p:stCondLst>
                                        </p:cTn>
                                        <p:tgtEl>
                                          <p:spTgt spid="109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1083"/>
                                        </p:tgtEl>
                                      </p:cBhvr>
                                    </p:animEffect>
                                    <p:set>
                                      <p:cBhvr>
                                        <p:cTn id="28" dur="1" fill="hold">
                                          <p:stCondLst>
                                            <p:cond delay="1999"/>
                                          </p:stCondLst>
                                        </p:cTn>
                                        <p:tgtEl>
                                          <p:spTgt spid="108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067"/>
                                        </p:tgtEl>
                                      </p:cBhvr>
                                    </p:animEffect>
                                    <p:set>
                                      <p:cBhvr>
                                        <p:cTn id="31" dur="1" fill="hold">
                                          <p:stCondLst>
                                            <p:cond delay="1999"/>
                                          </p:stCondLst>
                                        </p:cTn>
                                        <p:tgtEl>
                                          <p:spTgt spid="106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1068"/>
                                        </p:tgtEl>
                                      </p:cBhvr>
                                    </p:animEffect>
                                    <p:set>
                                      <p:cBhvr>
                                        <p:cTn id="34" dur="1" fill="hold">
                                          <p:stCondLst>
                                            <p:cond delay="1999"/>
                                          </p:stCondLst>
                                        </p:cTn>
                                        <p:tgtEl>
                                          <p:spTgt spid="106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1027"/>
                                        </p:tgtEl>
                                      </p:cBhvr>
                                    </p:animEffect>
                                    <p:set>
                                      <p:cBhvr>
                                        <p:cTn id="37" dur="1" fill="hold">
                                          <p:stCondLst>
                                            <p:cond delay="1999"/>
                                          </p:stCondLst>
                                        </p:cTn>
                                        <p:tgtEl>
                                          <p:spTgt spid="102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1119"/>
                                        </p:tgtEl>
                                      </p:cBhvr>
                                    </p:animEffect>
                                    <p:set>
                                      <p:cBhvr>
                                        <p:cTn id="40" dur="1" fill="hold">
                                          <p:stCondLst>
                                            <p:cond delay="1999"/>
                                          </p:stCondLst>
                                        </p:cTn>
                                        <p:tgtEl>
                                          <p:spTgt spid="111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048"/>
                                        </p:tgtEl>
                                      </p:cBhvr>
                                    </p:animEffect>
                                    <p:set>
                                      <p:cBhvr>
                                        <p:cTn id="43" dur="1" fill="hold">
                                          <p:stCondLst>
                                            <p:cond delay="1999"/>
                                          </p:stCondLst>
                                        </p:cTn>
                                        <p:tgtEl>
                                          <p:spTgt spid="104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1071"/>
                                        </p:tgtEl>
                                      </p:cBhvr>
                                    </p:animEffect>
                                    <p:set>
                                      <p:cBhvr>
                                        <p:cTn id="46" dur="1" fill="hold">
                                          <p:stCondLst>
                                            <p:cond delay="1999"/>
                                          </p:stCondLst>
                                        </p:cTn>
                                        <p:tgtEl>
                                          <p:spTgt spid="107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1089"/>
                                        </p:tgtEl>
                                      </p:cBhvr>
                                    </p:animEffect>
                                    <p:set>
                                      <p:cBhvr>
                                        <p:cTn id="49" dur="1" fill="hold">
                                          <p:stCondLst>
                                            <p:cond delay="1999"/>
                                          </p:stCondLst>
                                        </p:cTn>
                                        <p:tgtEl>
                                          <p:spTgt spid="108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1115"/>
                                        </p:tgtEl>
                                      </p:cBhvr>
                                    </p:animEffect>
                                    <p:set>
                                      <p:cBhvr>
                                        <p:cTn id="52" dur="1" fill="hold">
                                          <p:stCondLst>
                                            <p:cond delay="1999"/>
                                          </p:stCondLst>
                                        </p:cTn>
                                        <p:tgtEl>
                                          <p:spTgt spid="111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1202"/>
                                        </p:tgtEl>
                                      </p:cBhvr>
                                    </p:animEffect>
                                    <p:set>
                                      <p:cBhvr>
                                        <p:cTn id="55" dur="1" fill="hold">
                                          <p:stCondLst>
                                            <p:cond delay="1999"/>
                                          </p:stCondLst>
                                        </p:cTn>
                                        <p:tgtEl>
                                          <p:spTgt spid="120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1222"/>
                                        </p:tgtEl>
                                      </p:cBhvr>
                                    </p:animEffect>
                                    <p:set>
                                      <p:cBhvr>
                                        <p:cTn id="58" dur="1" fill="hold">
                                          <p:stCondLst>
                                            <p:cond delay="1999"/>
                                          </p:stCondLst>
                                        </p:cTn>
                                        <p:tgtEl>
                                          <p:spTgt spid="122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1217"/>
                                        </p:tgtEl>
                                      </p:cBhvr>
                                    </p:animEffect>
                                    <p:set>
                                      <p:cBhvr>
                                        <p:cTn id="61" dur="1" fill="hold">
                                          <p:stCondLst>
                                            <p:cond delay="1999"/>
                                          </p:stCondLst>
                                        </p:cTn>
                                        <p:tgtEl>
                                          <p:spTgt spid="121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1215"/>
                                        </p:tgtEl>
                                      </p:cBhvr>
                                    </p:animEffect>
                                    <p:set>
                                      <p:cBhvr>
                                        <p:cTn id="64" dur="1" fill="hold">
                                          <p:stCondLst>
                                            <p:cond delay="1999"/>
                                          </p:stCondLst>
                                        </p:cTn>
                                        <p:tgtEl>
                                          <p:spTgt spid="121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1214"/>
                                        </p:tgtEl>
                                      </p:cBhvr>
                                    </p:animEffect>
                                    <p:set>
                                      <p:cBhvr>
                                        <p:cTn id="67" dur="1" fill="hold">
                                          <p:stCondLst>
                                            <p:cond delay="1999"/>
                                          </p:stCondLst>
                                        </p:cTn>
                                        <p:tgtEl>
                                          <p:spTgt spid="121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224"/>
                                        </p:tgtEl>
                                      </p:cBhvr>
                                    </p:animEffect>
                                    <p:set>
                                      <p:cBhvr>
                                        <p:cTn id="70" dur="1" fill="hold">
                                          <p:stCondLst>
                                            <p:cond delay="1999"/>
                                          </p:stCondLst>
                                        </p:cTn>
                                        <p:tgtEl>
                                          <p:spTgt spid="122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1099"/>
                                        </p:tgtEl>
                                      </p:cBhvr>
                                    </p:animEffect>
                                    <p:set>
                                      <p:cBhvr>
                                        <p:cTn id="73" dur="1" fill="hold">
                                          <p:stCondLst>
                                            <p:cond delay="1999"/>
                                          </p:stCondLst>
                                        </p:cTn>
                                        <p:tgtEl>
                                          <p:spTgt spid="109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1097"/>
                                        </p:tgtEl>
                                      </p:cBhvr>
                                    </p:animEffect>
                                    <p:set>
                                      <p:cBhvr>
                                        <p:cTn id="76" dur="1" fill="hold">
                                          <p:stCondLst>
                                            <p:cond delay="1999"/>
                                          </p:stCondLst>
                                        </p:cTn>
                                        <p:tgtEl>
                                          <p:spTgt spid="109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1066"/>
                                        </p:tgtEl>
                                      </p:cBhvr>
                                    </p:animEffect>
                                    <p:set>
                                      <p:cBhvr>
                                        <p:cTn id="79" dur="1" fill="hold">
                                          <p:stCondLst>
                                            <p:cond delay="1999"/>
                                          </p:stCondLst>
                                        </p:cTn>
                                        <p:tgtEl>
                                          <p:spTgt spid="1066"/>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1060"/>
                                        </p:tgtEl>
                                      </p:cBhvr>
                                    </p:animEffect>
                                    <p:set>
                                      <p:cBhvr>
                                        <p:cTn id="82" dur="1" fill="hold">
                                          <p:stCondLst>
                                            <p:cond delay="1999"/>
                                          </p:stCondLst>
                                        </p:cTn>
                                        <p:tgtEl>
                                          <p:spTgt spid="1060"/>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000"/>
                                        <p:tgtEl>
                                          <p:spTgt spid="1033"/>
                                        </p:tgtEl>
                                      </p:cBhvr>
                                    </p:animEffect>
                                    <p:set>
                                      <p:cBhvr>
                                        <p:cTn id="85" dur="1" fill="hold">
                                          <p:stCondLst>
                                            <p:cond delay="1999"/>
                                          </p:stCondLst>
                                        </p:cTn>
                                        <p:tgtEl>
                                          <p:spTgt spid="1033"/>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1166"/>
                                        </p:tgtEl>
                                      </p:cBhvr>
                                    </p:animEffect>
                                    <p:set>
                                      <p:cBhvr>
                                        <p:cTn id="88" dur="1" fill="hold">
                                          <p:stCondLst>
                                            <p:cond delay="1999"/>
                                          </p:stCondLst>
                                        </p:cTn>
                                        <p:tgtEl>
                                          <p:spTgt spid="116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1209"/>
                                        </p:tgtEl>
                                      </p:cBhvr>
                                    </p:animEffect>
                                    <p:set>
                                      <p:cBhvr>
                                        <p:cTn id="91" dur="1" fill="hold">
                                          <p:stCondLst>
                                            <p:cond delay="1999"/>
                                          </p:stCondLst>
                                        </p:cTn>
                                        <p:tgtEl>
                                          <p:spTgt spid="1209"/>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1111"/>
                                        </p:tgtEl>
                                      </p:cBhvr>
                                    </p:animEffect>
                                    <p:set>
                                      <p:cBhvr>
                                        <p:cTn id="94" dur="1" fill="hold">
                                          <p:stCondLst>
                                            <p:cond delay="1999"/>
                                          </p:stCondLst>
                                        </p:cTn>
                                        <p:tgtEl>
                                          <p:spTgt spid="111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1030"/>
                                        </p:tgtEl>
                                      </p:cBhvr>
                                    </p:animEffect>
                                    <p:set>
                                      <p:cBhvr>
                                        <p:cTn id="97" dur="1" fill="hold">
                                          <p:stCondLst>
                                            <p:cond delay="1999"/>
                                          </p:stCondLst>
                                        </p:cTn>
                                        <p:tgtEl>
                                          <p:spTgt spid="1030"/>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1041"/>
                                        </p:tgtEl>
                                      </p:cBhvr>
                                    </p:animEffect>
                                    <p:set>
                                      <p:cBhvr>
                                        <p:cTn id="100" dur="1" fill="hold">
                                          <p:stCondLst>
                                            <p:cond delay="1999"/>
                                          </p:stCondLst>
                                        </p:cTn>
                                        <p:tgtEl>
                                          <p:spTgt spid="1041"/>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2000"/>
                                        <p:tgtEl>
                                          <p:spTgt spid="1031"/>
                                        </p:tgtEl>
                                      </p:cBhvr>
                                    </p:animEffect>
                                    <p:set>
                                      <p:cBhvr>
                                        <p:cTn id="103" dur="1" fill="hold">
                                          <p:stCondLst>
                                            <p:cond delay="1999"/>
                                          </p:stCondLst>
                                        </p:cTn>
                                        <p:tgtEl>
                                          <p:spTgt spid="1031"/>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2000"/>
                                        <p:tgtEl>
                                          <p:spTgt spid="1058"/>
                                        </p:tgtEl>
                                      </p:cBhvr>
                                    </p:animEffect>
                                    <p:set>
                                      <p:cBhvr>
                                        <p:cTn id="106" dur="1" fill="hold">
                                          <p:stCondLst>
                                            <p:cond delay="1999"/>
                                          </p:stCondLst>
                                        </p:cTn>
                                        <p:tgtEl>
                                          <p:spTgt spid="1058"/>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2000"/>
                                        <p:tgtEl>
                                          <p:spTgt spid="1096"/>
                                        </p:tgtEl>
                                      </p:cBhvr>
                                    </p:animEffect>
                                    <p:set>
                                      <p:cBhvr>
                                        <p:cTn id="109" dur="1" fill="hold">
                                          <p:stCondLst>
                                            <p:cond delay="1999"/>
                                          </p:stCondLst>
                                        </p:cTn>
                                        <p:tgtEl>
                                          <p:spTgt spid="1096"/>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2000"/>
                                        <p:tgtEl>
                                          <p:spTgt spid="1076"/>
                                        </p:tgtEl>
                                      </p:cBhvr>
                                    </p:animEffect>
                                    <p:set>
                                      <p:cBhvr>
                                        <p:cTn id="112" dur="1" fill="hold">
                                          <p:stCondLst>
                                            <p:cond delay="1999"/>
                                          </p:stCondLst>
                                        </p:cTn>
                                        <p:tgtEl>
                                          <p:spTgt spid="1076"/>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2000"/>
                                        <p:tgtEl>
                                          <p:spTgt spid="1207"/>
                                        </p:tgtEl>
                                      </p:cBhvr>
                                    </p:animEffect>
                                    <p:set>
                                      <p:cBhvr>
                                        <p:cTn id="115" dur="1" fill="hold">
                                          <p:stCondLst>
                                            <p:cond delay="1999"/>
                                          </p:stCondLst>
                                        </p:cTn>
                                        <p:tgtEl>
                                          <p:spTgt spid="1207"/>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2000"/>
                                        <p:tgtEl>
                                          <p:spTgt spid="1026"/>
                                        </p:tgtEl>
                                      </p:cBhvr>
                                    </p:animEffect>
                                    <p:set>
                                      <p:cBhvr>
                                        <p:cTn id="118" dur="1" fill="hold">
                                          <p:stCondLst>
                                            <p:cond delay="1999"/>
                                          </p:stCondLst>
                                        </p:cTn>
                                        <p:tgtEl>
                                          <p:spTgt spid="102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2000"/>
                                        <p:tgtEl>
                                          <p:spTgt spid="1036"/>
                                        </p:tgtEl>
                                      </p:cBhvr>
                                    </p:animEffect>
                                    <p:set>
                                      <p:cBhvr>
                                        <p:cTn id="121" dur="1" fill="hold">
                                          <p:stCondLst>
                                            <p:cond delay="1999"/>
                                          </p:stCondLst>
                                        </p:cTn>
                                        <p:tgtEl>
                                          <p:spTgt spid="1036"/>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2000"/>
                                        <p:tgtEl>
                                          <p:spTgt spid="1044"/>
                                        </p:tgtEl>
                                      </p:cBhvr>
                                    </p:animEffect>
                                    <p:set>
                                      <p:cBhvr>
                                        <p:cTn id="124" dur="1" fill="hold">
                                          <p:stCondLst>
                                            <p:cond delay="1999"/>
                                          </p:stCondLst>
                                        </p:cTn>
                                        <p:tgtEl>
                                          <p:spTgt spid="104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2000"/>
                                        <p:tgtEl>
                                          <p:spTgt spid="200"/>
                                        </p:tgtEl>
                                      </p:cBhvr>
                                    </p:animEffect>
                                    <p:set>
                                      <p:cBhvr>
                                        <p:cTn id="127" dur="1" fill="hold">
                                          <p:stCondLst>
                                            <p:cond delay="1999"/>
                                          </p:stCondLst>
                                        </p:cTn>
                                        <p:tgtEl>
                                          <p:spTgt spid="200"/>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2000"/>
                                        <p:tgtEl>
                                          <p:spTgt spid="1136"/>
                                        </p:tgtEl>
                                      </p:cBhvr>
                                    </p:animEffect>
                                    <p:set>
                                      <p:cBhvr>
                                        <p:cTn id="130" dur="1" fill="hold">
                                          <p:stCondLst>
                                            <p:cond delay="1999"/>
                                          </p:stCondLst>
                                        </p:cTn>
                                        <p:tgtEl>
                                          <p:spTgt spid="1136"/>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2000"/>
                                        <p:tgtEl>
                                          <p:spTgt spid="1103"/>
                                        </p:tgtEl>
                                      </p:cBhvr>
                                    </p:animEffect>
                                    <p:set>
                                      <p:cBhvr>
                                        <p:cTn id="133" dur="1" fill="hold">
                                          <p:stCondLst>
                                            <p:cond delay="1999"/>
                                          </p:stCondLst>
                                        </p:cTn>
                                        <p:tgtEl>
                                          <p:spTgt spid="1103"/>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000"/>
                                        <p:tgtEl>
                                          <p:spTgt spid="1101"/>
                                        </p:tgtEl>
                                      </p:cBhvr>
                                    </p:animEffect>
                                    <p:set>
                                      <p:cBhvr>
                                        <p:cTn id="136" dur="1" fill="hold">
                                          <p:stCondLst>
                                            <p:cond delay="1999"/>
                                          </p:stCondLst>
                                        </p:cTn>
                                        <p:tgtEl>
                                          <p:spTgt spid="1101"/>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000"/>
                                        <p:tgtEl>
                                          <p:spTgt spid="1221"/>
                                        </p:tgtEl>
                                      </p:cBhvr>
                                    </p:animEffect>
                                    <p:set>
                                      <p:cBhvr>
                                        <p:cTn id="139" dur="1" fill="hold">
                                          <p:stCondLst>
                                            <p:cond delay="1999"/>
                                          </p:stCondLst>
                                        </p:cTn>
                                        <p:tgtEl>
                                          <p:spTgt spid="122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2000"/>
                                        <p:tgtEl>
                                          <p:spTgt spid="1225"/>
                                        </p:tgtEl>
                                      </p:cBhvr>
                                    </p:animEffect>
                                    <p:set>
                                      <p:cBhvr>
                                        <p:cTn id="142" dur="1" fill="hold">
                                          <p:stCondLst>
                                            <p:cond delay="1999"/>
                                          </p:stCondLst>
                                        </p:cTn>
                                        <p:tgtEl>
                                          <p:spTgt spid="1225"/>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2000"/>
                                        <p:tgtEl>
                                          <p:spTgt spid="1211"/>
                                        </p:tgtEl>
                                      </p:cBhvr>
                                    </p:animEffect>
                                    <p:set>
                                      <p:cBhvr>
                                        <p:cTn id="145" dur="1" fill="hold">
                                          <p:stCondLst>
                                            <p:cond delay="1999"/>
                                          </p:stCondLst>
                                        </p:cTn>
                                        <p:tgtEl>
                                          <p:spTgt spid="121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2000"/>
                                        <p:tgtEl>
                                          <p:spTgt spid="1028"/>
                                        </p:tgtEl>
                                      </p:cBhvr>
                                    </p:animEffect>
                                    <p:set>
                                      <p:cBhvr>
                                        <p:cTn id="148" dur="1" fill="hold">
                                          <p:stCondLst>
                                            <p:cond delay="1999"/>
                                          </p:stCondLst>
                                        </p:cTn>
                                        <p:tgtEl>
                                          <p:spTgt spid="1028"/>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2000"/>
                                        <p:tgtEl>
                                          <p:spTgt spid="223"/>
                                        </p:tgtEl>
                                      </p:cBhvr>
                                    </p:animEffect>
                                    <p:set>
                                      <p:cBhvr>
                                        <p:cTn id="151" dur="1" fill="hold">
                                          <p:stCondLst>
                                            <p:cond delay="1999"/>
                                          </p:stCondLst>
                                        </p:cTn>
                                        <p:tgtEl>
                                          <p:spTgt spid="223"/>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9"/>
                                        </p:tgtEl>
                                        <p:attrNameLst>
                                          <p:attrName>style.visibility</p:attrName>
                                        </p:attrNameLst>
                                      </p:cBhvr>
                                      <p:to>
                                        <p:strVal val="visible"/>
                                      </p:to>
                                    </p:set>
                                    <p:animEffect transition="in" filter="fade">
                                      <p:cBhvr>
                                        <p:cTn id="1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08" y="-1"/>
            <a:ext cx="9166808" cy="6570835"/>
          </a:xfrm>
          <a:prstGeom prst="rect">
            <a:avLst/>
          </a:prstGeom>
        </p:spPr>
      </p:pic>
    </p:spTree>
    <p:extLst>
      <p:ext uri="{BB962C8B-B14F-4D97-AF65-F5344CB8AC3E}">
        <p14:creationId xmlns:p14="http://schemas.microsoft.com/office/powerpoint/2010/main" val="532634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04626884"/>
              </p:ext>
            </p:extLst>
          </p:nvPr>
        </p:nvGraphicFramePr>
        <p:xfrm>
          <a:off x="971600" y="912958"/>
          <a:ext cx="7416824" cy="4215384"/>
        </p:xfrm>
        <a:graphic>
          <a:graphicData uri="http://schemas.openxmlformats.org/drawingml/2006/table">
            <a:tbl>
              <a:tblPr firstRow="1" firstCol="1" bandRow="1">
                <a:tableStyleId>{5C22544A-7EE6-4342-B048-85BDC9FD1C3A}</a:tableStyleId>
              </a:tblPr>
              <a:tblGrid>
                <a:gridCol w="2232248">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tblGrid>
              <a:tr h="371118">
                <a:tc>
                  <a:txBody>
                    <a:bodyPr/>
                    <a:lstStyle/>
                    <a:p>
                      <a:pPr>
                        <a:lnSpc>
                          <a:spcPct val="115000"/>
                        </a:lnSpc>
                        <a:spcAft>
                          <a:spcPts val="0"/>
                        </a:spcAft>
                      </a:pPr>
                      <a:r>
                        <a:rPr lang="nb-NO" sz="2400" dirty="0">
                          <a:solidFill>
                            <a:schemeClr val="tx1"/>
                          </a:solidFill>
                          <a:effectLst/>
                        </a:rPr>
                        <a:t>Begrep</a:t>
                      </a:r>
                      <a:endParaRPr lang="nb-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400" dirty="0">
                          <a:solidFill>
                            <a:schemeClr val="tx1"/>
                          </a:solidFill>
                          <a:effectLst/>
                        </a:rPr>
                        <a:t>Forklaring</a:t>
                      </a:r>
                      <a:endParaRPr lang="nb-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1118">
                <a:tc>
                  <a:txBody>
                    <a:bodyPr/>
                    <a:lstStyle/>
                    <a:p>
                      <a:pPr>
                        <a:lnSpc>
                          <a:spcPct val="115000"/>
                        </a:lnSpc>
                        <a:spcAft>
                          <a:spcPts val="0"/>
                        </a:spcAft>
                      </a:pPr>
                      <a:r>
                        <a:rPr lang="nb-NO" sz="2000" b="0" dirty="0" smtClean="0">
                          <a:solidFill>
                            <a:schemeClr val="bg1">
                              <a:lumMod val="50000"/>
                            </a:schemeClr>
                          </a:solidFill>
                          <a:effectLst/>
                          <a:latin typeface="Comic Sans MS" panose="030F0702030302020204" pitchFamily="66" charset="0"/>
                          <a:ea typeface="SimSun"/>
                          <a:cs typeface="Times New Roman"/>
                        </a:rPr>
                        <a:t>fremmed art</a:t>
                      </a:r>
                      <a:endParaRPr lang="nb-NO" sz="2000" b="0" dirty="0">
                        <a:solidFill>
                          <a:schemeClr val="bg1">
                            <a:lumMod val="50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b-NO" sz="2000" b="0" dirty="0" smtClean="0">
                          <a:solidFill>
                            <a:schemeClr val="bg1">
                              <a:lumMod val="50000"/>
                            </a:schemeClr>
                          </a:solidFill>
                          <a:effectLst/>
                          <a:latin typeface="Comic Sans MS" panose="030F0702030302020204" pitchFamily="66" charset="0"/>
                          <a:ea typeface="SimSun"/>
                          <a:cs typeface="Times New Roman"/>
                        </a:rPr>
                        <a:t>art som er spredt ved hjelp av menneskelig aktivitet til områder der den ikke naturlig hører hjemme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1118">
                <a:tc>
                  <a:txBody>
                    <a:bodyPr/>
                    <a:lstStyle/>
                    <a:p>
                      <a:pPr>
                        <a:lnSpc>
                          <a:spcPct val="115000"/>
                        </a:lnSpc>
                        <a:spcAft>
                          <a:spcPts val="0"/>
                        </a:spcAft>
                      </a:pPr>
                      <a:r>
                        <a:rPr lang="nb-NO" sz="2000" b="0" dirty="0" smtClean="0">
                          <a:solidFill>
                            <a:schemeClr val="tx1"/>
                          </a:solidFill>
                          <a:effectLst/>
                          <a:latin typeface="Comic Sans MS" panose="030F0702030302020204" pitchFamily="66" charset="0"/>
                          <a:ea typeface="SimSun"/>
                          <a:cs typeface="Times New Roman"/>
                        </a:rPr>
                        <a:t>estimere</a:t>
                      </a:r>
                      <a:endParaRPr lang="nb-NO" sz="2000" b="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smtClean="0">
                          <a:latin typeface="Comic Sans MS" panose="030F0702030302020204" pitchFamily="66" charset="0"/>
                        </a:rPr>
                        <a:t>finne antallet så nøyaktig som mulig uten å telle en og en</a:t>
                      </a:r>
                      <a:endParaRPr lang="nb-NO" sz="2000" b="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1118">
                <a:tc>
                  <a:txBody>
                    <a:bodyPr/>
                    <a:lstStyle/>
                    <a:p>
                      <a:pPr>
                        <a:lnSpc>
                          <a:spcPct val="115000"/>
                        </a:lnSpc>
                        <a:spcAft>
                          <a:spcPts val="0"/>
                        </a:spcAft>
                      </a:pPr>
                      <a:r>
                        <a:rPr lang="nb-NO" sz="2000" dirty="0" smtClean="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71118">
                <a:tc>
                  <a:txBody>
                    <a:bodyPr/>
                    <a:lstStyle/>
                    <a:p>
                      <a:pPr>
                        <a:lnSpc>
                          <a:spcPct val="115000"/>
                        </a:lnSpc>
                        <a:spcAft>
                          <a:spcPts val="0"/>
                        </a:spcAft>
                      </a:pPr>
                      <a:r>
                        <a:rPr lang="nb-NO" sz="2000">
                          <a:solidFill>
                            <a:schemeClr val="tx1"/>
                          </a:solidFill>
                          <a:effectLst/>
                          <a:latin typeface="Comic Sans MS" panose="030F0702030302020204" pitchFamily="66" charset="0"/>
                        </a:rPr>
                        <a:t> </a:t>
                      </a:r>
                      <a:endParaRPr lang="nb-NO" sz="200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bl>
          </a:graphicData>
        </a:graphic>
      </p:graphicFrame>
      <p:sp>
        <p:nvSpPr>
          <p:cNvPr id="4" name="TekstSylinder 3"/>
          <p:cNvSpPr txBox="1"/>
          <p:nvPr/>
        </p:nvSpPr>
        <p:spPr>
          <a:xfrm>
            <a:off x="50750" y="7630"/>
            <a:ext cx="125335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smtClean="0">
                <a:solidFill>
                  <a:schemeClr val="bg1"/>
                </a:solidFill>
                <a:effectLst>
                  <a:outerShdw dist="38100" dir="1800000" algn="ctr" rotWithShape="0">
                    <a:schemeClr val="tx1"/>
                  </a:outerShdw>
                </a:effectLst>
              </a:rPr>
              <a:t>Begrepsark</a:t>
            </a:r>
            <a:endParaRPr lang="nb-NO" b="1" dirty="0">
              <a:solidFill>
                <a:schemeClr val="bg1"/>
              </a:solidFill>
              <a:effectLst>
                <a:outerShdw dist="38100" dir="1800000" algn="ctr" rotWithShape="0">
                  <a:schemeClr val="tx1"/>
                </a:outerShdw>
              </a:effectLst>
            </a:endParaRPr>
          </a:p>
        </p:txBody>
      </p:sp>
    </p:spTree>
    <p:extLst>
      <p:ext uri="{BB962C8B-B14F-4D97-AF65-F5344CB8AC3E}">
        <p14:creationId xmlns:p14="http://schemas.microsoft.com/office/powerpoint/2010/main" val="2590746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11560" y="8367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 name="Oval 2"/>
          <p:cNvSpPr/>
          <p:nvPr/>
        </p:nvSpPr>
        <p:spPr>
          <a:xfrm>
            <a:off x="3311972" y="8367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 name="Oval 3"/>
          <p:cNvSpPr/>
          <p:nvPr/>
        </p:nvSpPr>
        <p:spPr>
          <a:xfrm>
            <a:off x="1043608" y="12687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 name="Oval 4"/>
          <p:cNvSpPr/>
          <p:nvPr/>
        </p:nvSpPr>
        <p:spPr>
          <a:xfrm>
            <a:off x="827584" y="13777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 name="Oval 5"/>
          <p:cNvSpPr/>
          <p:nvPr/>
        </p:nvSpPr>
        <p:spPr>
          <a:xfrm>
            <a:off x="611560" y="242088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 name="Oval 6"/>
          <p:cNvSpPr/>
          <p:nvPr/>
        </p:nvSpPr>
        <p:spPr>
          <a:xfrm>
            <a:off x="4427984" y="220486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 name="Oval 7"/>
          <p:cNvSpPr/>
          <p:nvPr/>
        </p:nvSpPr>
        <p:spPr>
          <a:xfrm>
            <a:off x="3491880" y="414908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 name="Oval 8"/>
          <p:cNvSpPr/>
          <p:nvPr/>
        </p:nvSpPr>
        <p:spPr>
          <a:xfrm>
            <a:off x="7308304" y="393305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 name="Oval 9"/>
          <p:cNvSpPr/>
          <p:nvPr/>
        </p:nvSpPr>
        <p:spPr>
          <a:xfrm>
            <a:off x="2915816" y="222964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 name="Oval 10"/>
          <p:cNvSpPr/>
          <p:nvPr/>
        </p:nvSpPr>
        <p:spPr>
          <a:xfrm>
            <a:off x="3464372" y="9891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 name="Oval 11"/>
          <p:cNvSpPr/>
          <p:nvPr/>
        </p:nvSpPr>
        <p:spPr>
          <a:xfrm>
            <a:off x="2195736" y="25403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3" name="Oval 12"/>
          <p:cNvSpPr/>
          <p:nvPr/>
        </p:nvSpPr>
        <p:spPr>
          <a:xfrm>
            <a:off x="2339752" y="573325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4" name="Oval 13"/>
          <p:cNvSpPr/>
          <p:nvPr/>
        </p:nvSpPr>
        <p:spPr>
          <a:xfrm>
            <a:off x="6876256" y="265822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5" name="Oval 14"/>
          <p:cNvSpPr/>
          <p:nvPr/>
        </p:nvSpPr>
        <p:spPr>
          <a:xfrm>
            <a:off x="949896" y="437002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6" name="Oval 15"/>
          <p:cNvSpPr/>
          <p:nvPr/>
        </p:nvSpPr>
        <p:spPr>
          <a:xfrm>
            <a:off x="3769172" y="12939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7" name="Oval 16"/>
          <p:cNvSpPr/>
          <p:nvPr/>
        </p:nvSpPr>
        <p:spPr>
          <a:xfrm>
            <a:off x="2771800" y="393305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8" name="Oval 17"/>
          <p:cNvSpPr/>
          <p:nvPr/>
        </p:nvSpPr>
        <p:spPr>
          <a:xfrm>
            <a:off x="3841180" y="321297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9" name="Oval 18"/>
          <p:cNvSpPr/>
          <p:nvPr/>
        </p:nvSpPr>
        <p:spPr>
          <a:xfrm>
            <a:off x="5148064" y="50851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0" name="Oval 19"/>
          <p:cNvSpPr/>
          <p:nvPr/>
        </p:nvSpPr>
        <p:spPr>
          <a:xfrm>
            <a:off x="4788024" y="462304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1" name="Oval 20"/>
          <p:cNvSpPr/>
          <p:nvPr/>
        </p:nvSpPr>
        <p:spPr>
          <a:xfrm>
            <a:off x="5071988" y="426201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2" name="Oval 21"/>
          <p:cNvSpPr/>
          <p:nvPr/>
        </p:nvSpPr>
        <p:spPr>
          <a:xfrm>
            <a:off x="5148064" y="456558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3" name="Oval 22"/>
          <p:cNvSpPr/>
          <p:nvPr/>
        </p:nvSpPr>
        <p:spPr>
          <a:xfrm>
            <a:off x="5961856" y="412368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4" name="Oval 23"/>
          <p:cNvSpPr/>
          <p:nvPr/>
        </p:nvSpPr>
        <p:spPr>
          <a:xfrm>
            <a:off x="5652120" y="321297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5" name="Oval 24"/>
          <p:cNvSpPr/>
          <p:nvPr/>
        </p:nvSpPr>
        <p:spPr>
          <a:xfrm>
            <a:off x="4543028" y="29969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6" name="Oval 25"/>
          <p:cNvSpPr/>
          <p:nvPr/>
        </p:nvSpPr>
        <p:spPr>
          <a:xfrm>
            <a:off x="2512740" y="52883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7" name="Oval 26"/>
          <p:cNvSpPr/>
          <p:nvPr/>
        </p:nvSpPr>
        <p:spPr>
          <a:xfrm>
            <a:off x="1925936" y="629649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8" name="Oval 27"/>
          <p:cNvSpPr/>
          <p:nvPr/>
        </p:nvSpPr>
        <p:spPr>
          <a:xfrm>
            <a:off x="2627784" y="608047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9" name="Oval 28"/>
          <p:cNvSpPr/>
          <p:nvPr/>
        </p:nvSpPr>
        <p:spPr>
          <a:xfrm>
            <a:off x="7607076" y="518037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0" name="Oval 29"/>
          <p:cNvSpPr/>
          <p:nvPr/>
        </p:nvSpPr>
        <p:spPr>
          <a:xfrm>
            <a:off x="7020272" y="61884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1" name="Oval 30"/>
          <p:cNvSpPr/>
          <p:nvPr/>
        </p:nvSpPr>
        <p:spPr>
          <a:xfrm>
            <a:off x="7722120" y="59724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2" name="Oval 31"/>
          <p:cNvSpPr/>
          <p:nvPr/>
        </p:nvSpPr>
        <p:spPr>
          <a:xfrm>
            <a:off x="6638752" y="147910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3" name="Oval 32"/>
          <p:cNvSpPr/>
          <p:nvPr/>
        </p:nvSpPr>
        <p:spPr>
          <a:xfrm>
            <a:off x="4064100" y="35820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4" name="Oval 33"/>
          <p:cNvSpPr/>
          <p:nvPr/>
        </p:nvSpPr>
        <p:spPr>
          <a:xfrm>
            <a:off x="1086644" y="562524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5" name="Oval 34"/>
          <p:cNvSpPr/>
          <p:nvPr/>
        </p:nvSpPr>
        <p:spPr>
          <a:xfrm>
            <a:off x="4064100" y="513204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6" name="Oval 35"/>
          <p:cNvSpPr/>
          <p:nvPr/>
        </p:nvSpPr>
        <p:spPr>
          <a:xfrm>
            <a:off x="2638004" y="54689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7" name="Oval 36"/>
          <p:cNvSpPr/>
          <p:nvPr/>
        </p:nvSpPr>
        <p:spPr>
          <a:xfrm>
            <a:off x="2429570" y="31493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8" name="Oval 37"/>
          <p:cNvSpPr/>
          <p:nvPr/>
        </p:nvSpPr>
        <p:spPr>
          <a:xfrm>
            <a:off x="1003474" y="34862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9" name="Oval 38"/>
          <p:cNvSpPr/>
          <p:nvPr/>
        </p:nvSpPr>
        <p:spPr>
          <a:xfrm>
            <a:off x="3157812" y="16135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0" name="Oval 39"/>
          <p:cNvSpPr/>
          <p:nvPr/>
        </p:nvSpPr>
        <p:spPr>
          <a:xfrm>
            <a:off x="1731716" y="19503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1" name="Oval 40"/>
          <p:cNvSpPr/>
          <p:nvPr/>
        </p:nvSpPr>
        <p:spPr>
          <a:xfrm>
            <a:off x="4136108" y="231225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2" name="Oval 41"/>
          <p:cNvSpPr/>
          <p:nvPr/>
        </p:nvSpPr>
        <p:spPr>
          <a:xfrm>
            <a:off x="3090220" y="278092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3" name="Oval 42"/>
          <p:cNvSpPr/>
          <p:nvPr/>
        </p:nvSpPr>
        <p:spPr>
          <a:xfrm>
            <a:off x="2357562" y="155290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4" name="Oval 43"/>
          <p:cNvSpPr/>
          <p:nvPr/>
        </p:nvSpPr>
        <p:spPr>
          <a:xfrm>
            <a:off x="4399012" y="9891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5" name="Oval 44"/>
          <p:cNvSpPr/>
          <p:nvPr/>
        </p:nvSpPr>
        <p:spPr>
          <a:xfrm>
            <a:off x="7751092" y="137109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6" name="Oval 45"/>
          <p:cNvSpPr/>
          <p:nvPr/>
        </p:nvSpPr>
        <p:spPr>
          <a:xfrm>
            <a:off x="8532440" y="144489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7" name="Oval 46"/>
          <p:cNvSpPr/>
          <p:nvPr/>
        </p:nvSpPr>
        <p:spPr>
          <a:xfrm>
            <a:off x="8488188" y="265311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8" name="Oval 47"/>
          <p:cNvSpPr/>
          <p:nvPr/>
        </p:nvSpPr>
        <p:spPr>
          <a:xfrm>
            <a:off x="8460432" y="34421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9" name="Oval 48"/>
          <p:cNvSpPr/>
          <p:nvPr/>
        </p:nvSpPr>
        <p:spPr>
          <a:xfrm>
            <a:off x="7650508" y="355019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0" name="Oval 49"/>
          <p:cNvSpPr/>
          <p:nvPr/>
        </p:nvSpPr>
        <p:spPr>
          <a:xfrm>
            <a:off x="6494736" y="54197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1" name="Oval 50"/>
          <p:cNvSpPr/>
          <p:nvPr/>
        </p:nvSpPr>
        <p:spPr>
          <a:xfrm>
            <a:off x="6699944" y="477162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2" name="Oval 51"/>
          <p:cNvSpPr/>
          <p:nvPr/>
        </p:nvSpPr>
        <p:spPr>
          <a:xfrm>
            <a:off x="4327004" y="58412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3" name="Oval 52"/>
          <p:cNvSpPr/>
          <p:nvPr/>
        </p:nvSpPr>
        <p:spPr>
          <a:xfrm>
            <a:off x="5536680" y="591057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4" name="Oval 53"/>
          <p:cNvSpPr/>
          <p:nvPr/>
        </p:nvSpPr>
        <p:spPr>
          <a:xfrm>
            <a:off x="5556672" y="491601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5" name="Oval 54"/>
          <p:cNvSpPr/>
          <p:nvPr/>
        </p:nvSpPr>
        <p:spPr>
          <a:xfrm>
            <a:off x="5714976" y="241989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6" name="Oval 55"/>
          <p:cNvSpPr/>
          <p:nvPr/>
        </p:nvSpPr>
        <p:spPr>
          <a:xfrm>
            <a:off x="1768476" y="42644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7" name="Oval 56"/>
          <p:cNvSpPr/>
          <p:nvPr/>
        </p:nvSpPr>
        <p:spPr>
          <a:xfrm>
            <a:off x="539552" y="44371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8" name="Oval 57"/>
          <p:cNvSpPr/>
          <p:nvPr/>
        </p:nvSpPr>
        <p:spPr>
          <a:xfrm>
            <a:off x="626220" y="40156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9" name="Oval 58"/>
          <p:cNvSpPr/>
          <p:nvPr/>
        </p:nvSpPr>
        <p:spPr>
          <a:xfrm>
            <a:off x="315840" y="31493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0" name="Oval 59"/>
          <p:cNvSpPr/>
          <p:nvPr/>
        </p:nvSpPr>
        <p:spPr>
          <a:xfrm>
            <a:off x="4885322" y="100834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1" name="Oval 60"/>
          <p:cNvSpPr/>
          <p:nvPr/>
        </p:nvSpPr>
        <p:spPr>
          <a:xfrm>
            <a:off x="1587700" y="7287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2" name="Oval 61"/>
          <p:cNvSpPr/>
          <p:nvPr/>
        </p:nvSpPr>
        <p:spPr>
          <a:xfrm>
            <a:off x="2123728" y="25263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3" name="Oval 62"/>
          <p:cNvSpPr/>
          <p:nvPr/>
        </p:nvSpPr>
        <p:spPr>
          <a:xfrm>
            <a:off x="2368724" y="6734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4" name="Oval 63"/>
          <p:cNvSpPr/>
          <p:nvPr/>
        </p:nvSpPr>
        <p:spPr>
          <a:xfrm>
            <a:off x="6627936" y="8367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5" name="Oval 64"/>
          <p:cNvSpPr/>
          <p:nvPr/>
        </p:nvSpPr>
        <p:spPr>
          <a:xfrm>
            <a:off x="5527848" y="4877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6" name="Oval 65"/>
          <p:cNvSpPr/>
          <p:nvPr/>
        </p:nvSpPr>
        <p:spPr>
          <a:xfrm>
            <a:off x="5652120" y="11859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7" name="Oval 66"/>
          <p:cNvSpPr/>
          <p:nvPr/>
        </p:nvSpPr>
        <p:spPr>
          <a:xfrm>
            <a:off x="7995294" y="131621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8" name="Oval 67"/>
          <p:cNvSpPr/>
          <p:nvPr/>
        </p:nvSpPr>
        <p:spPr>
          <a:xfrm>
            <a:off x="8629028" y="429309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9" name="Oval 68"/>
          <p:cNvSpPr/>
          <p:nvPr/>
        </p:nvSpPr>
        <p:spPr>
          <a:xfrm>
            <a:off x="6105872" y="62992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0" name="Oval 69"/>
          <p:cNvSpPr/>
          <p:nvPr/>
        </p:nvSpPr>
        <p:spPr>
          <a:xfrm>
            <a:off x="4865144" y="610329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1" name="Oval 70"/>
          <p:cNvSpPr/>
          <p:nvPr/>
        </p:nvSpPr>
        <p:spPr>
          <a:xfrm>
            <a:off x="3145558" y="54689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2" name="Oval 71"/>
          <p:cNvSpPr/>
          <p:nvPr/>
        </p:nvSpPr>
        <p:spPr>
          <a:xfrm>
            <a:off x="3606578" y="61401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3" name="Oval 72"/>
          <p:cNvSpPr/>
          <p:nvPr/>
        </p:nvSpPr>
        <p:spPr>
          <a:xfrm>
            <a:off x="967508" y="608047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4" name="Oval 73"/>
          <p:cNvSpPr/>
          <p:nvPr/>
        </p:nvSpPr>
        <p:spPr>
          <a:xfrm>
            <a:off x="1436294" y="579344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5" name="Oval 74"/>
          <p:cNvSpPr/>
          <p:nvPr/>
        </p:nvSpPr>
        <p:spPr>
          <a:xfrm>
            <a:off x="1640449" y="61615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6" name="Oval 75"/>
          <p:cNvSpPr/>
          <p:nvPr/>
        </p:nvSpPr>
        <p:spPr>
          <a:xfrm>
            <a:off x="1936254" y="568492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7" name="Oval 76"/>
          <p:cNvSpPr/>
          <p:nvPr/>
        </p:nvSpPr>
        <p:spPr>
          <a:xfrm>
            <a:off x="1659708" y="542143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8" name="Oval 77"/>
          <p:cNvSpPr/>
          <p:nvPr/>
        </p:nvSpPr>
        <p:spPr>
          <a:xfrm>
            <a:off x="2315468" y="52400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9" name="Oval 78"/>
          <p:cNvSpPr/>
          <p:nvPr/>
        </p:nvSpPr>
        <p:spPr>
          <a:xfrm>
            <a:off x="1936254" y="531168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0" name="Oval 79"/>
          <p:cNvSpPr/>
          <p:nvPr/>
        </p:nvSpPr>
        <p:spPr>
          <a:xfrm>
            <a:off x="1911970" y="48184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1" name="Oval 80"/>
          <p:cNvSpPr/>
          <p:nvPr/>
        </p:nvSpPr>
        <p:spPr>
          <a:xfrm>
            <a:off x="1425352" y="412368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2" name="Oval 81"/>
          <p:cNvSpPr/>
          <p:nvPr/>
        </p:nvSpPr>
        <p:spPr>
          <a:xfrm>
            <a:off x="2712034" y="25686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3" name="Oval 82"/>
          <p:cNvSpPr/>
          <p:nvPr/>
        </p:nvSpPr>
        <p:spPr>
          <a:xfrm>
            <a:off x="2368724" y="283917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4" name="Oval 83"/>
          <p:cNvSpPr/>
          <p:nvPr/>
        </p:nvSpPr>
        <p:spPr>
          <a:xfrm>
            <a:off x="2395860" y="22954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5" name="Oval 84"/>
          <p:cNvSpPr/>
          <p:nvPr/>
        </p:nvSpPr>
        <p:spPr>
          <a:xfrm>
            <a:off x="2826620" y="32624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6" name="Oval 85"/>
          <p:cNvSpPr/>
          <p:nvPr/>
        </p:nvSpPr>
        <p:spPr>
          <a:xfrm>
            <a:off x="5926274" y="265311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7" name="Oval 86"/>
          <p:cNvSpPr/>
          <p:nvPr/>
        </p:nvSpPr>
        <p:spPr>
          <a:xfrm>
            <a:off x="6261131" y="25944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8" name="Oval 87"/>
          <p:cNvSpPr/>
          <p:nvPr/>
        </p:nvSpPr>
        <p:spPr>
          <a:xfrm>
            <a:off x="6555928" y="247988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9" name="Oval 88"/>
          <p:cNvSpPr/>
          <p:nvPr/>
        </p:nvSpPr>
        <p:spPr>
          <a:xfrm>
            <a:off x="6189123" y="220486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0" name="Oval 89"/>
          <p:cNvSpPr/>
          <p:nvPr/>
        </p:nvSpPr>
        <p:spPr>
          <a:xfrm>
            <a:off x="6117115" y="119329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1" name="Oval 90"/>
          <p:cNvSpPr/>
          <p:nvPr/>
        </p:nvSpPr>
        <p:spPr>
          <a:xfrm>
            <a:off x="5999591" y="7399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2" name="Oval 91"/>
          <p:cNvSpPr/>
          <p:nvPr/>
        </p:nvSpPr>
        <p:spPr>
          <a:xfrm>
            <a:off x="6886128" y="37974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3" name="Oval 92"/>
          <p:cNvSpPr/>
          <p:nvPr/>
        </p:nvSpPr>
        <p:spPr>
          <a:xfrm>
            <a:off x="8444160" y="7211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4" name="Oval 93"/>
          <p:cNvSpPr/>
          <p:nvPr/>
        </p:nvSpPr>
        <p:spPr>
          <a:xfrm>
            <a:off x="7885863" y="8894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5" name="Oval 94"/>
          <p:cNvSpPr/>
          <p:nvPr/>
        </p:nvSpPr>
        <p:spPr>
          <a:xfrm>
            <a:off x="7957871" y="205838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6" name="Oval 95"/>
          <p:cNvSpPr/>
          <p:nvPr/>
        </p:nvSpPr>
        <p:spPr>
          <a:xfrm>
            <a:off x="8033747" y="31949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7" name="Oval 96"/>
          <p:cNvSpPr/>
          <p:nvPr/>
        </p:nvSpPr>
        <p:spPr>
          <a:xfrm>
            <a:off x="8190036" y="41172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8" name="Oval 97"/>
          <p:cNvSpPr/>
          <p:nvPr/>
        </p:nvSpPr>
        <p:spPr>
          <a:xfrm>
            <a:off x="8388424" y="509566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9" name="Oval 98"/>
          <p:cNvSpPr/>
          <p:nvPr/>
        </p:nvSpPr>
        <p:spPr>
          <a:xfrm>
            <a:off x="7233716" y="50723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0" name="Oval 99"/>
          <p:cNvSpPr/>
          <p:nvPr/>
        </p:nvSpPr>
        <p:spPr>
          <a:xfrm>
            <a:off x="8168282" y="46152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1" name="Oval 100"/>
          <p:cNvSpPr/>
          <p:nvPr/>
        </p:nvSpPr>
        <p:spPr>
          <a:xfrm>
            <a:off x="8293992" y="60185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2" name="Oval 101"/>
          <p:cNvSpPr/>
          <p:nvPr/>
        </p:nvSpPr>
        <p:spPr>
          <a:xfrm>
            <a:off x="7405488" y="599528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3" name="Oval 102"/>
          <p:cNvSpPr/>
          <p:nvPr/>
        </p:nvSpPr>
        <p:spPr>
          <a:xfrm>
            <a:off x="534486" y="56837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4" name="Oval 103"/>
          <p:cNvSpPr/>
          <p:nvPr/>
        </p:nvSpPr>
        <p:spPr>
          <a:xfrm>
            <a:off x="665140" y="506312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5" name="Oval 104"/>
          <p:cNvSpPr/>
          <p:nvPr/>
        </p:nvSpPr>
        <p:spPr>
          <a:xfrm>
            <a:off x="1642764" y="281533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6" name="Oval 105"/>
          <p:cNvSpPr/>
          <p:nvPr/>
        </p:nvSpPr>
        <p:spPr>
          <a:xfrm>
            <a:off x="1033093" y="16736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7" name="Oval 106"/>
          <p:cNvSpPr/>
          <p:nvPr/>
        </p:nvSpPr>
        <p:spPr>
          <a:xfrm>
            <a:off x="1044006" y="28806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8" name="Oval 107"/>
          <p:cNvSpPr/>
          <p:nvPr/>
        </p:nvSpPr>
        <p:spPr>
          <a:xfrm>
            <a:off x="4915472" y="16135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9" name="Oval 108"/>
          <p:cNvSpPr/>
          <p:nvPr/>
        </p:nvSpPr>
        <p:spPr>
          <a:xfrm>
            <a:off x="6917784" y="156567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0" name="Oval 109"/>
          <p:cNvSpPr/>
          <p:nvPr/>
        </p:nvSpPr>
        <p:spPr>
          <a:xfrm>
            <a:off x="7477496" y="105273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1" name="Oval 110"/>
          <p:cNvSpPr/>
          <p:nvPr/>
        </p:nvSpPr>
        <p:spPr>
          <a:xfrm>
            <a:off x="8067302" y="30380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2" name="Oval 111"/>
          <p:cNvSpPr/>
          <p:nvPr/>
        </p:nvSpPr>
        <p:spPr>
          <a:xfrm>
            <a:off x="7658935" y="46705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3" name="Oval 112"/>
          <p:cNvSpPr/>
          <p:nvPr/>
        </p:nvSpPr>
        <p:spPr>
          <a:xfrm>
            <a:off x="6402722" y="403187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4" name="Oval 113"/>
          <p:cNvSpPr/>
          <p:nvPr/>
        </p:nvSpPr>
        <p:spPr>
          <a:xfrm>
            <a:off x="6249888" y="451503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5" name="Oval 114"/>
          <p:cNvSpPr/>
          <p:nvPr/>
        </p:nvSpPr>
        <p:spPr>
          <a:xfrm>
            <a:off x="7389365" y="545607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6" name="Oval 115"/>
          <p:cNvSpPr/>
          <p:nvPr/>
        </p:nvSpPr>
        <p:spPr>
          <a:xfrm>
            <a:off x="7491412" y="491077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7" name="Oval 116"/>
          <p:cNvSpPr/>
          <p:nvPr/>
        </p:nvSpPr>
        <p:spPr>
          <a:xfrm>
            <a:off x="7681365" y="550982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8" name="Oval 117"/>
          <p:cNvSpPr/>
          <p:nvPr/>
        </p:nvSpPr>
        <p:spPr>
          <a:xfrm>
            <a:off x="7061800" y="54578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9" name="Oval 118"/>
          <p:cNvSpPr/>
          <p:nvPr/>
        </p:nvSpPr>
        <p:spPr>
          <a:xfrm>
            <a:off x="7911454" y="35407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0" name="Oval 119"/>
          <p:cNvSpPr/>
          <p:nvPr/>
        </p:nvSpPr>
        <p:spPr>
          <a:xfrm>
            <a:off x="7722120" y="390765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1" name="Oval 120"/>
          <p:cNvSpPr/>
          <p:nvPr/>
        </p:nvSpPr>
        <p:spPr>
          <a:xfrm>
            <a:off x="7304011" y="35407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2" name="Oval 121"/>
          <p:cNvSpPr/>
          <p:nvPr/>
        </p:nvSpPr>
        <p:spPr>
          <a:xfrm>
            <a:off x="7419404" y="293332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3" name="Oval 122"/>
          <p:cNvSpPr/>
          <p:nvPr/>
        </p:nvSpPr>
        <p:spPr>
          <a:xfrm>
            <a:off x="6386543" y="3173425"/>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4" name="Freeform 123"/>
          <p:cNvSpPr/>
          <p:nvPr/>
        </p:nvSpPr>
        <p:spPr>
          <a:xfrm>
            <a:off x="107504" y="66264"/>
            <a:ext cx="8891784" cy="6675104"/>
          </a:xfrm>
          <a:custGeom>
            <a:avLst/>
            <a:gdLst>
              <a:gd name="connsiteX0" fmla="*/ 4216400 w 9194800"/>
              <a:gd name="connsiteY0" fmla="*/ 492536 h 6740936"/>
              <a:gd name="connsiteX1" fmla="*/ 3873500 w 9194800"/>
              <a:gd name="connsiteY1" fmla="*/ 314736 h 6740936"/>
              <a:gd name="connsiteX2" fmla="*/ 3797300 w 9194800"/>
              <a:gd name="connsiteY2" fmla="*/ 289336 h 6740936"/>
              <a:gd name="connsiteX3" fmla="*/ 3759200 w 9194800"/>
              <a:gd name="connsiteY3" fmla="*/ 276636 h 6740936"/>
              <a:gd name="connsiteX4" fmla="*/ 3721100 w 9194800"/>
              <a:gd name="connsiteY4" fmla="*/ 263936 h 6740936"/>
              <a:gd name="connsiteX5" fmla="*/ 3657600 w 9194800"/>
              <a:gd name="connsiteY5" fmla="*/ 251236 h 6740936"/>
              <a:gd name="connsiteX6" fmla="*/ 3556000 w 9194800"/>
              <a:gd name="connsiteY6" fmla="*/ 225836 h 6740936"/>
              <a:gd name="connsiteX7" fmla="*/ 3517900 w 9194800"/>
              <a:gd name="connsiteY7" fmla="*/ 200436 h 6740936"/>
              <a:gd name="connsiteX8" fmla="*/ 3454400 w 9194800"/>
              <a:gd name="connsiteY8" fmla="*/ 187736 h 6740936"/>
              <a:gd name="connsiteX9" fmla="*/ 3200400 w 9194800"/>
              <a:gd name="connsiteY9" fmla="*/ 162336 h 6740936"/>
              <a:gd name="connsiteX10" fmla="*/ 3022600 w 9194800"/>
              <a:gd name="connsiteY10" fmla="*/ 136936 h 6740936"/>
              <a:gd name="connsiteX11" fmla="*/ 2781300 w 9194800"/>
              <a:gd name="connsiteY11" fmla="*/ 111536 h 6740936"/>
              <a:gd name="connsiteX12" fmla="*/ 2743200 w 9194800"/>
              <a:gd name="connsiteY12" fmla="*/ 86136 h 6740936"/>
              <a:gd name="connsiteX13" fmla="*/ 2628900 w 9194800"/>
              <a:gd name="connsiteY13" fmla="*/ 60736 h 6740936"/>
              <a:gd name="connsiteX14" fmla="*/ 2540000 w 9194800"/>
              <a:gd name="connsiteY14" fmla="*/ 35336 h 6740936"/>
              <a:gd name="connsiteX15" fmla="*/ 2362200 w 9194800"/>
              <a:gd name="connsiteY15" fmla="*/ 48036 h 6740936"/>
              <a:gd name="connsiteX16" fmla="*/ 2298700 w 9194800"/>
              <a:gd name="connsiteY16" fmla="*/ 60736 h 6740936"/>
              <a:gd name="connsiteX17" fmla="*/ 2108200 w 9194800"/>
              <a:gd name="connsiteY17" fmla="*/ 73436 h 6740936"/>
              <a:gd name="connsiteX18" fmla="*/ 1993900 w 9194800"/>
              <a:gd name="connsiteY18" fmla="*/ 111536 h 6740936"/>
              <a:gd name="connsiteX19" fmla="*/ 1955800 w 9194800"/>
              <a:gd name="connsiteY19" fmla="*/ 136936 h 6740936"/>
              <a:gd name="connsiteX20" fmla="*/ 1828800 w 9194800"/>
              <a:gd name="connsiteY20" fmla="*/ 175036 h 6740936"/>
              <a:gd name="connsiteX21" fmla="*/ 1562100 w 9194800"/>
              <a:gd name="connsiteY21" fmla="*/ 162336 h 6740936"/>
              <a:gd name="connsiteX22" fmla="*/ 1498600 w 9194800"/>
              <a:gd name="connsiteY22" fmla="*/ 149636 h 6740936"/>
              <a:gd name="connsiteX23" fmla="*/ 1422400 w 9194800"/>
              <a:gd name="connsiteY23" fmla="*/ 124236 h 6740936"/>
              <a:gd name="connsiteX24" fmla="*/ 876300 w 9194800"/>
              <a:gd name="connsiteY24" fmla="*/ 136936 h 6740936"/>
              <a:gd name="connsiteX25" fmla="*/ 774700 w 9194800"/>
              <a:gd name="connsiteY25" fmla="*/ 175036 h 6740936"/>
              <a:gd name="connsiteX26" fmla="*/ 723900 w 9194800"/>
              <a:gd name="connsiteY26" fmla="*/ 187736 h 6740936"/>
              <a:gd name="connsiteX27" fmla="*/ 647700 w 9194800"/>
              <a:gd name="connsiteY27" fmla="*/ 213136 h 6740936"/>
              <a:gd name="connsiteX28" fmla="*/ 520700 w 9194800"/>
              <a:gd name="connsiteY28" fmla="*/ 314736 h 6740936"/>
              <a:gd name="connsiteX29" fmla="*/ 457200 w 9194800"/>
              <a:gd name="connsiteY29" fmla="*/ 340136 h 6740936"/>
              <a:gd name="connsiteX30" fmla="*/ 368300 w 9194800"/>
              <a:gd name="connsiteY30" fmla="*/ 390936 h 6740936"/>
              <a:gd name="connsiteX31" fmla="*/ 304800 w 9194800"/>
              <a:gd name="connsiteY31" fmla="*/ 441736 h 6740936"/>
              <a:gd name="connsiteX32" fmla="*/ 254000 w 9194800"/>
              <a:gd name="connsiteY32" fmla="*/ 492536 h 6740936"/>
              <a:gd name="connsiteX33" fmla="*/ 190500 w 9194800"/>
              <a:gd name="connsiteY33" fmla="*/ 517936 h 6740936"/>
              <a:gd name="connsiteX34" fmla="*/ 76200 w 9194800"/>
              <a:gd name="connsiteY34" fmla="*/ 619536 h 6740936"/>
              <a:gd name="connsiteX35" fmla="*/ 50800 w 9194800"/>
              <a:gd name="connsiteY35" fmla="*/ 657636 h 6740936"/>
              <a:gd name="connsiteX36" fmla="*/ 38100 w 9194800"/>
              <a:gd name="connsiteY36" fmla="*/ 708436 h 6740936"/>
              <a:gd name="connsiteX37" fmla="*/ 12700 w 9194800"/>
              <a:gd name="connsiteY37" fmla="*/ 759236 h 6740936"/>
              <a:gd name="connsiteX38" fmla="*/ 0 w 9194800"/>
              <a:gd name="connsiteY38" fmla="*/ 822736 h 6740936"/>
              <a:gd name="connsiteX39" fmla="*/ 12700 w 9194800"/>
              <a:gd name="connsiteY39" fmla="*/ 1229136 h 6740936"/>
              <a:gd name="connsiteX40" fmla="*/ 38100 w 9194800"/>
              <a:gd name="connsiteY40" fmla="*/ 1267236 h 6740936"/>
              <a:gd name="connsiteX41" fmla="*/ 50800 w 9194800"/>
              <a:gd name="connsiteY41" fmla="*/ 1330736 h 6740936"/>
              <a:gd name="connsiteX42" fmla="*/ 88900 w 9194800"/>
              <a:gd name="connsiteY42" fmla="*/ 1521236 h 6740936"/>
              <a:gd name="connsiteX43" fmla="*/ 101600 w 9194800"/>
              <a:gd name="connsiteY43" fmla="*/ 1610136 h 6740936"/>
              <a:gd name="connsiteX44" fmla="*/ 127000 w 9194800"/>
              <a:gd name="connsiteY44" fmla="*/ 3642136 h 6740936"/>
              <a:gd name="connsiteX45" fmla="*/ 152400 w 9194800"/>
              <a:gd name="connsiteY45" fmla="*/ 3807236 h 6740936"/>
              <a:gd name="connsiteX46" fmla="*/ 190500 w 9194800"/>
              <a:gd name="connsiteY46" fmla="*/ 3921536 h 6740936"/>
              <a:gd name="connsiteX47" fmla="*/ 203200 w 9194800"/>
              <a:gd name="connsiteY47" fmla="*/ 3997736 h 6740936"/>
              <a:gd name="connsiteX48" fmla="*/ 215900 w 9194800"/>
              <a:gd name="connsiteY48" fmla="*/ 4188236 h 6740936"/>
              <a:gd name="connsiteX49" fmla="*/ 228600 w 9194800"/>
              <a:gd name="connsiteY49" fmla="*/ 4810536 h 6740936"/>
              <a:gd name="connsiteX50" fmla="*/ 254000 w 9194800"/>
              <a:gd name="connsiteY50" fmla="*/ 4912136 h 6740936"/>
              <a:gd name="connsiteX51" fmla="*/ 279400 w 9194800"/>
              <a:gd name="connsiteY51" fmla="*/ 5089936 h 6740936"/>
              <a:gd name="connsiteX52" fmla="*/ 304800 w 9194800"/>
              <a:gd name="connsiteY52" fmla="*/ 5178836 h 6740936"/>
              <a:gd name="connsiteX53" fmla="*/ 317500 w 9194800"/>
              <a:gd name="connsiteY53" fmla="*/ 5229636 h 6740936"/>
              <a:gd name="connsiteX54" fmla="*/ 342900 w 9194800"/>
              <a:gd name="connsiteY54" fmla="*/ 5445536 h 6740936"/>
              <a:gd name="connsiteX55" fmla="*/ 355600 w 9194800"/>
              <a:gd name="connsiteY55" fmla="*/ 5496336 h 6740936"/>
              <a:gd name="connsiteX56" fmla="*/ 368300 w 9194800"/>
              <a:gd name="connsiteY56" fmla="*/ 5623336 h 6740936"/>
              <a:gd name="connsiteX57" fmla="*/ 381000 w 9194800"/>
              <a:gd name="connsiteY57" fmla="*/ 6105936 h 6740936"/>
              <a:gd name="connsiteX58" fmla="*/ 469900 w 9194800"/>
              <a:gd name="connsiteY58" fmla="*/ 6220236 h 6740936"/>
              <a:gd name="connsiteX59" fmla="*/ 571500 w 9194800"/>
              <a:gd name="connsiteY59" fmla="*/ 6321836 h 6740936"/>
              <a:gd name="connsiteX60" fmla="*/ 584200 w 9194800"/>
              <a:gd name="connsiteY60" fmla="*/ 6359936 h 6740936"/>
              <a:gd name="connsiteX61" fmla="*/ 673100 w 9194800"/>
              <a:gd name="connsiteY61" fmla="*/ 6423436 h 6740936"/>
              <a:gd name="connsiteX62" fmla="*/ 723900 w 9194800"/>
              <a:gd name="connsiteY62" fmla="*/ 6461536 h 6740936"/>
              <a:gd name="connsiteX63" fmla="*/ 774700 w 9194800"/>
              <a:gd name="connsiteY63" fmla="*/ 6486936 h 6740936"/>
              <a:gd name="connsiteX64" fmla="*/ 876300 w 9194800"/>
              <a:gd name="connsiteY64" fmla="*/ 6550436 h 6740936"/>
              <a:gd name="connsiteX65" fmla="*/ 977900 w 9194800"/>
              <a:gd name="connsiteY65" fmla="*/ 6575836 h 6740936"/>
              <a:gd name="connsiteX66" fmla="*/ 1206500 w 9194800"/>
              <a:gd name="connsiteY66" fmla="*/ 6613936 h 6740936"/>
              <a:gd name="connsiteX67" fmla="*/ 1358900 w 9194800"/>
              <a:gd name="connsiteY67" fmla="*/ 6626636 h 6740936"/>
              <a:gd name="connsiteX68" fmla="*/ 1587500 w 9194800"/>
              <a:gd name="connsiteY68" fmla="*/ 6664736 h 6740936"/>
              <a:gd name="connsiteX69" fmla="*/ 1714500 w 9194800"/>
              <a:gd name="connsiteY69" fmla="*/ 6677436 h 6740936"/>
              <a:gd name="connsiteX70" fmla="*/ 1917700 w 9194800"/>
              <a:gd name="connsiteY70" fmla="*/ 6702836 h 6740936"/>
              <a:gd name="connsiteX71" fmla="*/ 2425700 w 9194800"/>
              <a:gd name="connsiteY71" fmla="*/ 6715536 h 6740936"/>
              <a:gd name="connsiteX72" fmla="*/ 2705100 w 9194800"/>
              <a:gd name="connsiteY72" fmla="*/ 6728236 h 6740936"/>
              <a:gd name="connsiteX73" fmla="*/ 3594100 w 9194800"/>
              <a:gd name="connsiteY73" fmla="*/ 6740936 h 6740936"/>
              <a:gd name="connsiteX74" fmla="*/ 4013200 w 9194800"/>
              <a:gd name="connsiteY74" fmla="*/ 6728236 h 6740936"/>
              <a:gd name="connsiteX75" fmla="*/ 4203700 w 9194800"/>
              <a:gd name="connsiteY75" fmla="*/ 6702836 h 6740936"/>
              <a:gd name="connsiteX76" fmla="*/ 4241800 w 9194800"/>
              <a:gd name="connsiteY76" fmla="*/ 6690136 h 6740936"/>
              <a:gd name="connsiteX77" fmla="*/ 4356100 w 9194800"/>
              <a:gd name="connsiteY77" fmla="*/ 6677436 h 6740936"/>
              <a:gd name="connsiteX78" fmla="*/ 4432300 w 9194800"/>
              <a:gd name="connsiteY78" fmla="*/ 6664736 h 6740936"/>
              <a:gd name="connsiteX79" fmla="*/ 4800600 w 9194800"/>
              <a:gd name="connsiteY79" fmla="*/ 6652036 h 6740936"/>
              <a:gd name="connsiteX80" fmla="*/ 4876800 w 9194800"/>
              <a:gd name="connsiteY80" fmla="*/ 6639336 h 6740936"/>
              <a:gd name="connsiteX81" fmla="*/ 5791200 w 9194800"/>
              <a:gd name="connsiteY81" fmla="*/ 6639336 h 6740936"/>
              <a:gd name="connsiteX82" fmla="*/ 6007100 w 9194800"/>
              <a:gd name="connsiteY82" fmla="*/ 6652036 h 6740936"/>
              <a:gd name="connsiteX83" fmla="*/ 6083300 w 9194800"/>
              <a:gd name="connsiteY83" fmla="*/ 6664736 h 6740936"/>
              <a:gd name="connsiteX84" fmla="*/ 6362700 w 9194800"/>
              <a:gd name="connsiteY84" fmla="*/ 6677436 h 6740936"/>
              <a:gd name="connsiteX85" fmla="*/ 6438900 w 9194800"/>
              <a:gd name="connsiteY85" fmla="*/ 6690136 h 6740936"/>
              <a:gd name="connsiteX86" fmla="*/ 6565900 w 9194800"/>
              <a:gd name="connsiteY86" fmla="*/ 6702836 h 6740936"/>
              <a:gd name="connsiteX87" fmla="*/ 7493000 w 9194800"/>
              <a:gd name="connsiteY87" fmla="*/ 6728236 h 6740936"/>
              <a:gd name="connsiteX88" fmla="*/ 7937500 w 9194800"/>
              <a:gd name="connsiteY88" fmla="*/ 6715536 h 6740936"/>
              <a:gd name="connsiteX89" fmla="*/ 8039100 w 9194800"/>
              <a:gd name="connsiteY89" fmla="*/ 6690136 h 6740936"/>
              <a:gd name="connsiteX90" fmla="*/ 8242300 w 9194800"/>
              <a:gd name="connsiteY90" fmla="*/ 6664736 h 6740936"/>
              <a:gd name="connsiteX91" fmla="*/ 8293100 w 9194800"/>
              <a:gd name="connsiteY91" fmla="*/ 6652036 h 6740936"/>
              <a:gd name="connsiteX92" fmla="*/ 8483600 w 9194800"/>
              <a:gd name="connsiteY92" fmla="*/ 6613936 h 6740936"/>
              <a:gd name="connsiteX93" fmla="*/ 8521700 w 9194800"/>
              <a:gd name="connsiteY93" fmla="*/ 6601236 h 6740936"/>
              <a:gd name="connsiteX94" fmla="*/ 8636000 w 9194800"/>
              <a:gd name="connsiteY94" fmla="*/ 6588536 h 6740936"/>
              <a:gd name="connsiteX95" fmla="*/ 8839200 w 9194800"/>
              <a:gd name="connsiteY95" fmla="*/ 6499636 h 6740936"/>
              <a:gd name="connsiteX96" fmla="*/ 8851900 w 9194800"/>
              <a:gd name="connsiteY96" fmla="*/ 6271036 h 6740936"/>
              <a:gd name="connsiteX97" fmla="*/ 8864600 w 9194800"/>
              <a:gd name="connsiteY97" fmla="*/ 6194836 h 6740936"/>
              <a:gd name="connsiteX98" fmla="*/ 8890000 w 9194800"/>
              <a:gd name="connsiteY98" fmla="*/ 5991636 h 6740936"/>
              <a:gd name="connsiteX99" fmla="*/ 8940800 w 9194800"/>
              <a:gd name="connsiteY99" fmla="*/ 5890036 h 6740936"/>
              <a:gd name="connsiteX100" fmla="*/ 9004300 w 9194800"/>
              <a:gd name="connsiteY100" fmla="*/ 5788436 h 6740936"/>
              <a:gd name="connsiteX101" fmla="*/ 9055100 w 9194800"/>
              <a:gd name="connsiteY101" fmla="*/ 5623336 h 6740936"/>
              <a:gd name="connsiteX102" fmla="*/ 9067800 w 9194800"/>
              <a:gd name="connsiteY102" fmla="*/ 5534436 h 6740936"/>
              <a:gd name="connsiteX103" fmla="*/ 9080500 w 9194800"/>
              <a:gd name="connsiteY103" fmla="*/ 5458236 h 6740936"/>
              <a:gd name="connsiteX104" fmla="*/ 9105900 w 9194800"/>
              <a:gd name="connsiteY104" fmla="*/ 5204236 h 6740936"/>
              <a:gd name="connsiteX105" fmla="*/ 9118600 w 9194800"/>
              <a:gd name="connsiteY105" fmla="*/ 5077236 h 6740936"/>
              <a:gd name="connsiteX106" fmla="*/ 9144000 w 9194800"/>
              <a:gd name="connsiteY106" fmla="*/ 4962936 h 6740936"/>
              <a:gd name="connsiteX107" fmla="*/ 9169400 w 9194800"/>
              <a:gd name="connsiteY107" fmla="*/ 4848636 h 6740936"/>
              <a:gd name="connsiteX108" fmla="*/ 9182100 w 9194800"/>
              <a:gd name="connsiteY108" fmla="*/ 4721636 h 6740936"/>
              <a:gd name="connsiteX109" fmla="*/ 9194800 w 9194800"/>
              <a:gd name="connsiteY109" fmla="*/ 4620036 h 6740936"/>
              <a:gd name="connsiteX110" fmla="*/ 9169400 w 9194800"/>
              <a:gd name="connsiteY110" fmla="*/ 4226336 h 6740936"/>
              <a:gd name="connsiteX111" fmla="*/ 9080500 w 9194800"/>
              <a:gd name="connsiteY111" fmla="*/ 3896136 h 6740936"/>
              <a:gd name="connsiteX112" fmla="*/ 9042400 w 9194800"/>
              <a:gd name="connsiteY112" fmla="*/ 3794536 h 6740936"/>
              <a:gd name="connsiteX113" fmla="*/ 9004300 w 9194800"/>
              <a:gd name="connsiteY113" fmla="*/ 3654836 h 6740936"/>
              <a:gd name="connsiteX114" fmla="*/ 8978900 w 9194800"/>
              <a:gd name="connsiteY114" fmla="*/ 3515136 h 6740936"/>
              <a:gd name="connsiteX115" fmla="*/ 8953500 w 9194800"/>
              <a:gd name="connsiteY115" fmla="*/ 3235736 h 6740936"/>
              <a:gd name="connsiteX116" fmla="*/ 8928100 w 9194800"/>
              <a:gd name="connsiteY116" fmla="*/ 3096036 h 6740936"/>
              <a:gd name="connsiteX117" fmla="*/ 8915400 w 9194800"/>
              <a:gd name="connsiteY117" fmla="*/ 2956336 h 6740936"/>
              <a:gd name="connsiteX118" fmla="*/ 8940800 w 9194800"/>
              <a:gd name="connsiteY118" fmla="*/ 2511836 h 6740936"/>
              <a:gd name="connsiteX119" fmla="*/ 8953500 w 9194800"/>
              <a:gd name="connsiteY119" fmla="*/ 2461036 h 6740936"/>
              <a:gd name="connsiteX120" fmla="*/ 8991600 w 9194800"/>
              <a:gd name="connsiteY120" fmla="*/ 2257836 h 6740936"/>
              <a:gd name="connsiteX121" fmla="*/ 9017000 w 9194800"/>
              <a:gd name="connsiteY121" fmla="*/ 2219736 h 6740936"/>
              <a:gd name="connsiteX122" fmla="*/ 9029700 w 9194800"/>
              <a:gd name="connsiteY122" fmla="*/ 2181636 h 6740936"/>
              <a:gd name="connsiteX123" fmla="*/ 9042400 w 9194800"/>
              <a:gd name="connsiteY123" fmla="*/ 2080036 h 6740936"/>
              <a:gd name="connsiteX124" fmla="*/ 9093200 w 9194800"/>
              <a:gd name="connsiteY124" fmla="*/ 1902236 h 6740936"/>
              <a:gd name="connsiteX125" fmla="*/ 9093200 w 9194800"/>
              <a:gd name="connsiteY125" fmla="*/ 1229136 h 6740936"/>
              <a:gd name="connsiteX126" fmla="*/ 9017000 w 9194800"/>
              <a:gd name="connsiteY126" fmla="*/ 987836 h 6740936"/>
              <a:gd name="connsiteX127" fmla="*/ 8953500 w 9194800"/>
              <a:gd name="connsiteY127" fmla="*/ 606836 h 6740936"/>
              <a:gd name="connsiteX128" fmla="*/ 8928100 w 9194800"/>
              <a:gd name="connsiteY128" fmla="*/ 517936 h 6740936"/>
              <a:gd name="connsiteX129" fmla="*/ 8813800 w 9194800"/>
              <a:gd name="connsiteY129" fmla="*/ 327436 h 6740936"/>
              <a:gd name="connsiteX130" fmla="*/ 8750300 w 9194800"/>
              <a:gd name="connsiteY130" fmla="*/ 263936 h 6740936"/>
              <a:gd name="connsiteX131" fmla="*/ 8712200 w 9194800"/>
              <a:gd name="connsiteY131" fmla="*/ 238536 h 6740936"/>
              <a:gd name="connsiteX132" fmla="*/ 8559800 w 9194800"/>
              <a:gd name="connsiteY132" fmla="*/ 136936 h 6740936"/>
              <a:gd name="connsiteX133" fmla="*/ 8483600 w 9194800"/>
              <a:gd name="connsiteY133" fmla="*/ 111536 h 6740936"/>
              <a:gd name="connsiteX134" fmla="*/ 8394700 w 9194800"/>
              <a:gd name="connsiteY134" fmla="*/ 73436 h 6740936"/>
              <a:gd name="connsiteX135" fmla="*/ 8343900 w 9194800"/>
              <a:gd name="connsiteY135" fmla="*/ 48036 h 6740936"/>
              <a:gd name="connsiteX136" fmla="*/ 8102600 w 9194800"/>
              <a:gd name="connsiteY136" fmla="*/ 22636 h 6740936"/>
              <a:gd name="connsiteX137" fmla="*/ 7658100 w 9194800"/>
              <a:gd name="connsiteY137" fmla="*/ 73436 h 6740936"/>
              <a:gd name="connsiteX138" fmla="*/ 7505700 w 9194800"/>
              <a:gd name="connsiteY138" fmla="*/ 111536 h 6740936"/>
              <a:gd name="connsiteX139" fmla="*/ 6959600 w 9194800"/>
              <a:gd name="connsiteY139" fmla="*/ 124236 h 6740936"/>
              <a:gd name="connsiteX140" fmla="*/ 6756400 w 9194800"/>
              <a:gd name="connsiteY140" fmla="*/ 187736 h 6740936"/>
              <a:gd name="connsiteX141" fmla="*/ 6451600 w 9194800"/>
              <a:gd name="connsiteY141" fmla="*/ 225836 h 6740936"/>
              <a:gd name="connsiteX142" fmla="*/ 6324600 w 9194800"/>
              <a:gd name="connsiteY142" fmla="*/ 263936 h 6740936"/>
              <a:gd name="connsiteX143" fmla="*/ 6172200 w 9194800"/>
              <a:gd name="connsiteY143" fmla="*/ 276636 h 6740936"/>
              <a:gd name="connsiteX144" fmla="*/ 5778500 w 9194800"/>
              <a:gd name="connsiteY144" fmla="*/ 302036 h 6740936"/>
              <a:gd name="connsiteX145" fmla="*/ 5232400 w 9194800"/>
              <a:gd name="connsiteY145" fmla="*/ 302036 h 6740936"/>
              <a:gd name="connsiteX146" fmla="*/ 5067300 w 9194800"/>
              <a:gd name="connsiteY146" fmla="*/ 314736 h 6740936"/>
              <a:gd name="connsiteX147" fmla="*/ 4876800 w 9194800"/>
              <a:gd name="connsiteY147" fmla="*/ 403636 h 6740936"/>
              <a:gd name="connsiteX148" fmla="*/ 4749800 w 9194800"/>
              <a:gd name="connsiteY148" fmla="*/ 454436 h 6740936"/>
              <a:gd name="connsiteX149" fmla="*/ 4292600 w 9194800"/>
              <a:gd name="connsiteY149" fmla="*/ 517936 h 6740936"/>
              <a:gd name="connsiteX150" fmla="*/ 4216400 w 9194800"/>
              <a:gd name="connsiteY150" fmla="*/ 492536 h 674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9194800" h="6740936">
                <a:moveTo>
                  <a:pt x="4216400" y="492536"/>
                </a:moveTo>
                <a:cubicBezTo>
                  <a:pt x="4146550" y="458669"/>
                  <a:pt x="3989353" y="370907"/>
                  <a:pt x="3873500" y="314736"/>
                </a:cubicBezTo>
                <a:cubicBezTo>
                  <a:pt x="3849408" y="303055"/>
                  <a:pt x="3822700" y="297803"/>
                  <a:pt x="3797300" y="289336"/>
                </a:cubicBezTo>
                <a:lnTo>
                  <a:pt x="3759200" y="276636"/>
                </a:lnTo>
                <a:cubicBezTo>
                  <a:pt x="3746500" y="272403"/>
                  <a:pt x="3734227" y="266561"/>
                  <a:pt x="3721100" y="263936"/>
                </a:cubicBezTo>
                <a:cubicBezTo>
                  <a:pt x="3699933" y="259703"/>
                  <a:pt x="3678541" y="256471"/>
                  <a:pt x="3657600" y="251236"/>
                </a:cubicBezTo>
                <a:cubicBezTo>
                  <a:pt x="3501392" y="212184"/>
                  <a:pt x="3790051" y="272646"/>
                  <a:pt x="3556000" y="225836"/>
                </a:cubicBezTo>
                <a:cubicBezTo>
                  <a:pt x="3543300" y="217369"/>
                  <a:pt x="3532192" y="205795"/>
                  <a:pt x="3517900" y="200436"/>
                </a:cubicBezTo>
                <a:cubicBezTo>
                  <a:pt x="3497689" y="192857"/>
                  <a:pt x="3475692" y="191285"/>
                  <a:pt x="3454400" y="187736"/>
                </a:cubicBezTo>
                <a:cubicBezTo>
                  <a:pt x="3307315" y="163222"/>
                  <a:pt x="3401880" y="184723"/>
                  <a:pt x="3200400" y="162336"/>
                </a:cubicBezTo>
                <a:cubicBezTo>
                  <a:pt x="3140898" y="155725"/>
                  <a:pt x="3082074" y="143798"/>
                  <a:pt x="3022600" y="136936"/>
                </a:cubicBezTo>
                <a:cubicBezTo>
                  <a:pt x="2627767" y="91378"/>
                  <a:pt x="3045508" y="149280"/>
                  <a:pt x="2781300" y="111536"/>
                </a:cubicBezTo>
                <a:cubicBezTo>
                  <a:pt x="2768600" y="103069"/>
                  <a:pt x="2757229" y="92149"/>
                  <a:pt x="2743200" y="86136"/>
                </a:cubicBezTo>
                <a:cubicBezTo>
                  <a:pt x="2726522" y="78988"/>
                  <a:pt x="2641418" y="63518"/>
                  <a:pt x="2628900" y="60736"/>
                </a:cubicBezTo>
                <a:cubicBezTo>
                  <a:pt x="2581060" y="50105"/>
                  <a:pt x="2582428" y="49479"/>
                  <a:pt x="2540000" y="35336"/>
                </a:cubicBezTo>
                <a:cubicBezTo>
                  <a:pt x="2480733" y="39569"/>
                  <a:pt x="2421291" y="41816"/>
                  <a:pt x="2362200" y="48036"/>
                </a:cubicBezTo>
                <a:cubicBezTo>
                  <a:pt x="2340733" y="50296"/>
                  <a:pt x="2320179" y="58588"/>
                  <a:pt x="2298700" y="60736"/>
                </a:cubicBezTo>
                <a:cubicBezTo>
                  <a:pt x="2235375" y="67069"/>
                  <a:pt x="2171700" y="69203"/>
                  <a:pt x="2108200" y="73436"/>
                </a:cubicBezTo>
                <a:cubicBezTo>
                  <a:pt x="2070100" y="86136"/>
                  <a:pt x="2027316" y="89259"/>
                  <a:pt x="1993900" y="111536"/>
                </a:cubicBezTo>
                <a:cubicBezTo>
                  <a:pt x="1981200" y="120003"/>
                  <a:pt x="1969452" y="130110"/>
                  <a:pt x="1955800" y="136936"/>
                </a:cubicBezTo>
                <a:cubicBezTo>
                  <a:pt x="1900105" y="164783"/>
                  <a:pt x="1888287" y="163139"/>
                  <a:pt x="1828800" y="175036"/>
                </a:cubicBezTo>
                <a:cubicBezTo>
                  <a:pt x="1739900" y="170803"/>
                  <a:pt x="1650839" y="169162"/>
                  <a:pt x="1562100" y="162336"/>
                </a:cubicBezTo>
                <a:cubicBezTo>
                  <a:pt x="1540578" y="160680"/>
                  <a:pt x="1519425" y="155316"/>
                  <a:pt x="1498600" y="149636"/>
                </a:cubicBezTo>
                <a:cubicBezTo>
                  <a:pt x="1472769" y="142591"/>
                  <a:pt x="1422400" y="124236"/>
                  <a:pt x="1422400" y="124236"/>
                </a:cubicBezTo>
                <a:cubicBezTo>
                  <a:pt x="1240367" y="128469"/>
                  <a:pt x="1057825" y="122699"/>
                  <a:pt x="876300" y="136936"/>
                </a:cubicBezTo>
                <a:cubicBezTo>
                  <a:pt x="840241" y="139764"/>
                  <a:pt x="809014" y="163598"/>
                  <a:pt x="774700" y="175036"/>
                </a:cubicBezTo>
                <a:cubicBezTo>
                  <a:pt x="758141" y="180556"/>
                  <a:pt x="740618" y="182720"/>
                  <a:pt x="723900" y="187736"/>
                </a:cubicBezTo>
                <a:cubicBezTo>
                  <a:pt x="698255" y="195429"/>
                  <a:pt x="647700" y="213136"/>
                  <a:pt x="647700" y="213136"/>
                </a:cubicBezTo>
                <a:cubicBezTo>
                  <a:pt x="639708" y="219796"/>
                  <a:pt x="543875" y="301861"/>
                  <a:pt x="520700" y="314736"/>
                </a:cubicBezTo>
                <a:cubicBezTo>
                  <a:pt x="500772" y="325807"/>
                  <a:pt x="477128" y="329065"/>
                  <a:pt x="457200" y="340136"/>
                </a:cubicBezTo>
                <a:cubicBezTo>
                  <a:pt x="341870" y="404208"/>
                  <a:pt x="460520" y="360196"/>
                  <a:pt x="368300" y="390936"/>
                </a:cubicBezTo>
                <a:cubicBezTo>
                  <a:pt x="347133" y="407869"/>
                  <a:pt x="325060" y="423727"/>
                  <a:pt x="304800" y="441736"/>
                </a:cubicBezTo>
                <a:cubicBezTo>
                  <a:pt x="286902" y="457646"/>
                  <a:pt x="273925" y="479252"/>
                  <a:pt x="254000" y="492536"/>
                </a:cubicBezTo>
                <a:cubicBezTo>
                  <a:pt x="235032" y="505182"/>
                  <a:pt x="211667" y="509469"/>
                  <a:pt x="190500" y="517936"/>
                </a:cubicBezTo>
                <a:cubicBezTo>
                  <a:pt x="162235" y="541490"/>
                  <a:pt x="104145" y="586002"/>
                  <a:pt x="76200" y="619536"/>
                </a:cubicBezTo>
                <a:cubicBezTo>
                  <a:pt x="66429" y="631262"/>
                  <a:pt x="59267" y="644936"/>
                  <a:pt x="50800" y="657636"/>
                </a:cubicBezTo>
                <a:cubicBezTo>
                  <a:pt x="46567" y="674569"/>
                  <a:pt x="44229" y="692093"/>
                  <a:pt x="38100" y="708436"/>
                </a:cubicBezTo>
                <a:cubicBezTo>
                  <a:pt x="31453" y="726163"/>
                  <a:pt x="18687" y="741275"/>
                  <a:pt x="12700" y="759236"/>
                </a:cubicBezTo>
                <a:cubicBezTo>
                  <a:pt x="5874" y="779714"/>
                  <a:pt x="4233" y="801569"/>
                  <a:pt x="0" y="822736"/>
                </a:cubicBezTo>
                <a:cubicBezTo>
                  <a:pt x="4233" y="958203"/>
                  <a:pt x="1125" y="1094098"/>
                  <a:pt x="12700" y="1229136"/>
                </a:cubicBezTo>
                <a:cubicBezTo>
                  <a:pt x="14004" y="1244344"/>
                  <a:pt x="32741" y="1252944"/>
                  <a:pt x="38100" y="1267236"/>
                </a:cubicBezTo>
                <a:cubicBezTo>
                  <a:pt x="45679" y="1287447"/>
                  <a:pt x="47049" y="1309479"/>
                  <a:pt x="50800" y="1330736"/>
                </a:cubicBezTo>
                <a:cubicBezTo>
                  <a:pt x="81851" y="1506691"/>
                  <a:pt x="59017" y="1431588"/>
                  <a:pt x="88900" y="1521236"/>
                </a:cubicBezTo>
                <a:cubicBezTo>
                  <a:pt x="93133" y="1550869"/>
                  <a:pt x="98102" y="1580407"/>
                  <a:pt x="101600" y="1610136"/>
                </a:cubicBezTo>
                <a:cubicBezTo>
                  <a:pt x="176748" y="2248892"/>
                  <a:pt x="125040" y="3487299"/>
                  <a:pt x="127000" y="3642136"/>
                </a:cubicBezTo>
                <a:cubicBezTo>
                  <a:pt x="127307" y="3666414"/>
                  <a:pt x="142538" y="3772718"/>
                  <a:pt x="152400" y="3807236"/>
                </a:cubicBezTo>
                <a:cubicBezTo>
                  <a:pt x="163433" y="3845852"/>
                  <a:pt x="183898" y="3881922"/>
                  <a:pt x="190500" y="3921536"/>
                </a:cubicBezTo>
                <a:lnTo>
                  <a:pt x="203200" y="3997736"/>
                </a:lnTo>
                <a:cubicBezTo>
                  <a:pt x="207433" y="4061236"/>
                  <a:pt x="213912" y="4124626"/>
                  <a:pt x="215900" y="4188236"/>
                </a:cubicBezTo>
                <a:cubicBezTo>
                  <a:pt x="222380" y="4395611"/>
                  <a:pt x="217695" y="4603346"/>
                  <a:pt x="228600" y="4810536"/>
                </a:cubicBezTo>
                <a:cubicBezTo>
                  <a:pt x="230435" y="4845397"/>
                  <a:pt x="246686" y="4878002"/>
                  <a:pt x="254000" y="4912136"/>
                </a:cubicBezTo>
                <a:cubicBezTo>
                  <a:pt x="306991" y="5159428"/>
                  <a:pt x="217540" y="4780636"/>
                  <a:pt x="279400" y="5089936"/>
                </a:cubicBezTo>
                <a:cubicBezTo>
                  <a:pt x="285444" y="5120157"/>
                  <a:pt x="296691" y="5149103"/>
                  <a:pt x="304800" y="5178836"/>
                </a:cubicBezTo>
                <a:cubicBezTo>
                  <a:pt x="309393" y="5195675"/>
                  <a:pt x="313267" y="5212703"/>
                  <a:pt x="317500" y="5229636"/>
                </a:cubicBezTo>
                <a:cubicBezTo>
                  <a:pt x="325967" y="5301603"/>
                  <a:pt x="332652" y="5373801"/>
                  <a:pt x="342900" y="5445536"/>
                </a:cubicBezTo>
                <a:cubicBezTo>
                  <a:pt x="345368" y="5462815"/>
                  <a:pt x="353132" y="5479057"/>
                  <a:pt x="355600" y="5496336"/>
                </a:cubicBezTo>
                <a:cubicBezTo>
                  <a:pt x="361617" y="5538453"/>
                  <a:pt x="364067" y="5581003"/>
                  <a:pt x="368300" y="5623336"/>
                </a:cubicBezTo>
                <a:cubicBezTo>
                  <a:pt x="372533" y="5784203"/>
                  <a:pt x="353997" y="5947295"/>
                  <a:pt x="381000" y="6105936"/>
                </a:cubicBezTo>
                <a:cubicBezTo>
                  <a:pt x="389099" y="6153519"/>
                  <a:pt x="435770" y="6186106"/>
                  <a:pt x="469900" y="6220236"/>
                </a:cubicBezTo>
                <a:lnTo>
                  <a:pt x="571500" y="6321836"/>
                </a:lnTo>
                <a:cubicBezTo>
                  <a:pt x="575733" y="6334536"/>
                  <a:pt x="576774" y="6348797"/>
                  <a:pt x="584200" y="6359936"/>
                </a:cubicBezTo>
                <a:cubicBezTo>
                  <a:pt x="615328" y="6406628"/>
                  <a:pt x="627696" y="6395059"/>
                  <a:pt x="673100" y="6423436"/>
                </a:cubicBezTo>
                <a:cubicBezTo>
                  <a:pt x="691049" y="6434654"/>
                  <a:pt x="705951" y="6450318"/>
                  <a:pt x="723900" y="6461536"/>
                </a:cubicBezTo>
                <a:cubicBezTo>
                  <a:pt x="739954" y="6471570"/>
                  <a:pt x="758347" y="6477397"/>
                  <a:pt x="774700" y="6486936"/>
                </a:cubicBezTo>
                <a:cubicBezTo>
                  <a:pt x="809197" y="6507059"/>
                  <a:pt x="837555" y="6540750"/>
                  <a:pt x="876300" y="6550436"/>
                </a:cubicBezTo>
                <a:cubicBezTo>
                  <a:pt x="910167" y="6558903"/>
                  <a:pt x="943554" y="6569591"/>
                  <a:pt x="977900" y="6575836"/>
                </a:cubicBezTo>
                <a:cubicBezTo>
                  <a:pt x="1041645" y="6587426"/>
                  <a:pt x="1137411" y="6606663"/>
                  <a:pt x="1206500" y="6613936"/>
                </a:cubicBezTo>
                <a:cubicBezTo>
                  <a:pt x="1257196" y="6619272"/>
                  <a:pt x="1308100" y="6622403"/>
                  <a:pt x="1358900" y="6626636"/>
                </a:cubicBezTo>
                <a:cubicBezTo>
                  <a:pt x="1451074" y="6688085"/>
                  <a:pt x="1377095" y="6647904"/>
                  <a:pt x="1587500" y="6664736"/>
                </a:cubicBezTo>
                <a:cubicBezTo>
                  <a:pt x="1629909" y="6668129"/>
                  <a:pt x="1672236" y="6672559"/>
                  <a:pt x="1714500" y="6677436"/>
                </a:cubicBezTo>
                <a:cubicBezTo>
                  <a:pt x="1782311" y="6685260"/>
                  <a:pt x="1849461" y="6701130"/>
                  <a:pt x="1917700" y="6702836"/>
                </a:cubicBezTo>
                <a:lnTo>
                  <a:pt x="2425700" y="6715536"/>
                </a:lnTo>
                <a:cubicBezTo>
                  <a:pt x="2518881" y="6718542"/>
                  <a:pt x="2611893" y="6726210"/>
                  <a:pt x="2705100" y="6728236"/>
                </a:cubicBezTo>
                <a:lnTo>
                  <a:pt x="3594100" y="6740936"/>
                </a:lnTo>
                <a:lnTo>
                  <a:pt x="4013200" y="6728236"/>
                </a:lnTo>
                <a:cubicBezTo>
                  <a:pt x="4048218" y="6726568"/>
                  <a:pt x="4160135" y="6712517"/>
                  <a:pt x="4203700" y="6702836"/>
                </a:cubicBezTo>
                <a:cubicBezTo>
                  <a:pt x="4216768" y="6699932"/>
                  <a:pt x="4228595" y="6692337"/>
                  <a:pt x="4241800" y="6690136"/>
                </a:cubicBezTo>
                <a:cubicBezTo>
                  <a:pt x="4279613" y="6683834"/>
                  <a:pt x="4318102" y="6682502"/>
                  <a:pt x="4356100" y="6677436"/>
                </a:cubicBezTo>
                <a:cubicBezTo>
                  <a:pt x="4381624" y="6674033"/>
                  <a:pt x="4406592" y="6666205"/>
                  <a:pt x="4432300" y="6664736"/>
                </a:cubicBezTo>
                <a:cubicBezTo>
                  <a:pt x="4554940" y="6657728"/>
                  <a:pt x="4677833" y="6656269"/>
                  <a:pt x="4800600" y="6652036"/>
                </a:cubicBezTo>
                <a:cubicBezTo>
                  <a:pt x="4826000" y="6647803"/>
                  <a:pt x="4851226" y="6642345"/>
                  <a:pt x="4876800" y="6639336"/>
                </a:cubicBezTo>
                <a:cubicBezTo>
                  <a:pt x="5194534" y="6601956"/>
                  <a:pt x="5407058" y="6633039"/>
                  <a:pt x="5791200" y="6639336"/>
                </a:cubicBezTo>
                <a:cubicBezTo>
                  <a:pt x="5863167" y="6643569"/>
                  <a:pt x="5935280" y="6645791"/>
                  <a:pt x="6007100" y="6652036"/>
                </a:cubicBezTo>
                <a:cubicBezTo>
                  <a:pt x="6032754" y="6654267"/>
                  <a:pt x="6057615" y="6662901"/>
                  <a:pt x="6083300" y="6664736"/>
                </a:cubicBezTo>
                <a:cubicBezTo>
                  <a:pt x="6176293" y="6671378"/>
                  <a:pt x="6269567" y="6673203"/>
                  <a:pt x="6362700" y="6677436"/>
                </a:cubicBezTo>
                <a:cubicBezTo>
                  <a:pt x="6388100" y="6681669"/>
                  <a:pt x="6413348" y="6686942"/>
                  <a:pt x="6438900" y="6690136"/>
                </a:cubicBezTo>
                <a:cubicBezTo>
                  <a:pt x="6481116" y="6695413"/>
                  <a:pt x="6523530" y="6698984"/>
                  <a:pt x="6565900" y="6702836"/>
                </a:cubicBezTo>
                <a:cubicBezTo>
                  <a:pt x="6934015" y="6736301"/>
                  <a:pt x="6878402" y="6718161"/>
                  <a:pt x="7493000" y="6728236"/>
                </a:cubicBezTo>
                <a:cubicBezTo>
                  <a:pt x="7641167" y="6724003"/>
                  <a:pt x="7789632" y="6725852"/>
                  <a:pt x="7937500" y="6715536"/>
                </a:cubicBezTo>
                <a:cubicBezTo>
                  <a:pt x="7972324" y="6713106"/>
                  <a:pt x="8004666" y="6695875"/>
                  <a:pt x="8039100" y="6690136"/>
                </a:cubicBezTo>
                <a:cubicBezTo>
                  <a:pt x="8106432" y="6678914"/>
                  <a:pt x="8174795" y="6674862"/>
                  <a:pt x="8242300" y="6664736"/>
                </a:cubicBezTo>
                <a:cubicBezTo>
                  <a:pt x="8259561" y="6662147"/>
                  <a:pt x="8276020" y="6655632"/>
                  <a:pt x="8293100" y="6652036"/>
                </a:cubicBezTo>
                <a:cubicBezTo>
                  <a:pt x="8356468" y="6638695"/>
                  <a:pt x="8420385" y="6627984"/>
                  <a:pt x="8483600" y="6613936"/>
                </a:cubicBezTo>
                <a:cubicBezTo>
                  <a:pt x="8496668" y="6611032"/>
                  <a:pt x="8508495" y="6603437"/>
                  <a:pt x="8521700" y="6601236"/>
                </a:cubicBezTo>
                <a:cubicBezTo>
                  <a:pt x="8559513" y="6594934"/>
                  <a:pt x="8597900" y="6592769"/>
                  <a:pt x="8636000" y="6588536"/>
                </a:cubicBezTo>
                <a:cubicBezTo>
                  <a:pt x="8649659" y="6584811"/>
                  <a:pt x="8823479" y="6557278"/>
                  <a:pt x="8839200" y="6499636"/>
                </a:cubicBezTo>
                <a:cubicBezTo>
                  <a:pt x="8859280" y="6426008"/>
                  <a:pt x="8845562" y="6347090"/>
                  <a:pt x="8851900" y="6271036"/>
                </a:cubicBezTo>
                <a:cubicBezTo>
                  <a:pt x="8854038" y="6245375"/>
                  <a:pt x="8861121" y="6220350"/>
                  <a:pt x="8864600" y="6194836"/>
                </a:cubicBezTo>
                <a:cubicBezTo>
                  <a:pt x="8873823" y="6127201"/>
                  <a:pt x="8879874" y="6059141"/>
                  <a:pt x="8890000" y="5991636"/>
                </a:cubicBezTo>
                <a:cubicBezTo>
                  <a:pt x="8899921" y="5925494"/>
                  <a:pt x="8901823" y="5948502"/>
                  <a:pt x="8940800" y="5890036"/>
                </a:cubicBezTo>
                <a:cubicBezTo>
                  <a:pt x="8962953" y="5856806"/>
                  <a:pt x="8985366" y="5823600"/>
                  <a:pt x="9004300" y="5788436"/>
                </a:cubicBezTo>
                <a:cubicBezTo>
                  <a:pt x="9026087" y="5747974"/>
                  <a:pt x="9049556" y="5662142"/>
                  <a:pt x="9055100" y="5623336"/>
                </a:cubicBezTo>
                <a:cubicBezTo>
                  <a:pt x="9059333" y="5593703"/>
                  <a:pt x="9063248" y="5564022"/>
                  <a:pt x="9067800" y="5534436"/>
                </a:cubicBezTo>
                <a:cubicBezTo>
                  <a:pt x="9071716" y="5508985"/>
                  <a:pt x="9077548" y="5483817"/>
                  <a:pt x="9080500" y="5458236"/>
                </a:cubicBezTo>
                <a:cubicBezTo>
                  <a:pt x="9090253" y="5373708"/>
                  <a:pt x="9097433" y="5288903"/>
                  <a:pt x="9105900" y="5204236"/>
                </a:cubicBezTo>
                <a:cubicBezTo>
                  <a:pt x="9110133" y="5161903"/>
                  <a:pt x="9108281" y="5118510"/>
                  <a:pt x="9118600" y="5077236"/>
                </a:cubicBezTo>
                <a:cubicBezTo>
                  <a:pt x="9132190" y="5022878"/>
                  <a:pt x="9133251" y="5022054"/>
                  <a:pt x="9144000" y="4962936"/>
                </a:cubicBezTo>
                <a:cubicBezTo>
                  <a:pt x="9161881" y="4864591"/>
                  <a:pt x="9147008" y="4915813"/>
                  <a:pt x="9169400" y="4848636"/>
                </a:cubicBezTo>
                <a:cubicBezTo>
                  <a:pt x="9173633" y="4806303"/>
                  <a:pt x="9177402" y="4763920"/>
                  <a:pt x="9182100" y="4721636"/>
                </a:cubicBezTo>
                <a:cubicBezTo>
                  <a:pt x="9185869" y="4687715"/>
                  <a:pt x="9194800" y="4654166"/>
                  <a:pt x="9194800" y="4620036"/>
                </a:cubicBezTo>
                <a:cubicBezTo>
                  <a:pt x="9194800" y="4588419"/>
                  <a:pt x="9189222" y="4321479"/>
                  <a:pt x="9169400" y="4226336"/>
                </a:cubicBezTo>
                <a:cubicBezTo>
                  <a:pt x="9152237" y="4143953"/>
                  <a:pt x="9110583" y="3986384"/>
                  <a:pt x="9080500" y="3896136"/>
                </a:cubicBezTo>
                <a:cubicBezTo>
                  <a:pt x="9069062" y="3861822"/>
                  <a:pt x="9053838" y="3828850"/>
                  <a:pt x="9042400" y="3794536"/>
                </a:cubicBezTo>
                <a:cubicBezTo>
                  <a:pt x="9037565" y="3780030"/>
                  <a:pt x="9010112" y="3683897"/>
                  <a:pt x="9004300" y="3654836"/>
                </a:cubicBezTo>
                <a:cubicBezTo>
                  <a:pt x="8995018" y="3608425"/>
                  <a:pt x="8987367" y="3561703"/>
                  <a:pt x="8978900" y="3515136"/>
                </a:cubicBezTo>
                <a:cubicBezTo>
                  <a:pt x="8957608" y="3174457"/>
                  <a:pt x="8980008" y="3421291"/>
                  <a:pt x="8953500" y="3235736"/>
                </a:cubicBezTo>
                <a:cubicBezTo>
                  <a:pt x="8935549" y="3110082"/>
                  <a:pt x="8953001" y="3170739"/>
                  <a:pt x="8928100" y="3096036"/>
                </a:cubicBezTo>
                <a:cubicBezTo>
                  <a:pt x="8923867" y="3049469"/>
                  <a:pt x="8914384" y="3003084"/>
                  <a:pt x="8915400" y="2956336"/>
                </a:cubicBezTo>
                <a:cubicBezTo>
                  <a:pt x="8918626" y="2807963"/>
                  <a:pt x="8929418" y="2659807"/>
                  <a:pt x="8940800" y="2511836"/>
                </a:cubicBezTo>
                <a:cubicBezTo>
                  <a:pt x="8942139" y="2494433"/>
                  <a:pt x="8950077" y="2478152"/>
                  <a:pt x="8953500" y="2461036"/>
                </a:cubicBezTo>
                <a:cubicBezTo>
                  <a:pt x="8966448" y="2396297"/>
                  <a:pt x="8972634" y="2319477"/>
                  <a:pt x="8991600" y="2257836"/>
                </a:cubicBezTo>
                <a:cubicBezTo>
                  <a:pt x="8996089" y="2243247"/>
                  <a:pt x="9010174" y="2233388"/>
                  <a:pt x="9017000" y="2219736"/>
                </a:cubicBezTo>
                <a:cubicBezTo>
                  <a:pt x="9022987" y="2207762"/>
                  <a:pt x="9025467" y="2194336"/>
                  <a:pt x="9029700" y="2181636"/>
                </a:cubicBezTo>
                <a:cubicBezTo>
                  <a:pt x="9033933" y="2147769"/>
                  <a:pt x="9035369" y="2113434"/>
                  <a:pt x="9042400" y="2080036"/>
                </a:cubicBezTo>
                <a:cubicBezTo>
                  <a:pt x="9058256" y="2004719"/>
                  <a:pt x="9072383" y="1964688"/>
                  <a:pt x="9093200" y="1902236"/>
                </a:cubicBezTo>
                <a:cubicBezTo>
                  <a:pt x="9124492" y="1651898"/>
                  <a:pt x="9134808" y="1609556"/>
                  <a:pt x="9093200" y="1229136"/>
                </a:cubicBezTo>
                <a:cubicBezTo>
                  <a:pt x="9084029" y="1145287"/>
                  <a:pt x="9042400" y="1068269"/>
                  <a:pt x="9017000" y="987836"/>
                </a:cubicBezTo>
                <a:cubicBezTo>
                  <a:pt x="9001836" y="874107"/>
                  <a:pt x="8985165" y="717663"/>
                  <a:pt x="8953500" y="606836"/>
                </a:cubicBezTo>
                <a:cubicBezTo>
                  <a:pt x="8945033" y="577203"/>
                  <a:pt x="8939546" y="546551"/>
                  <a:pt x="8928100" y="517936"/>
                </a:cubicBezTo>
                <a:cubicBezTo>
                  <a:pt x="8900494" y="448922"/>
                  <a:pt x="8861337" y="384481"/>
                  <a:pt x="8813800" y="327436"/>
                </a:cubicBezTo>
                <a:cubicBezTo>
                  <a:pt x="8794637" y="304440"/>
                  <a:pt x="8772828" y="283648"/>
                  <a:pt x="8750300" y="263936"/>
                </a:cubicBezTo>
                <a:cubicBezTo>
                  <a:pt x="8738813" y="253885"/>
                  <a:pt x="8724620" y="247408"/>
                  <a:pt x="8712200" y="238536"/>
                </a:cubicBezTo>
                <a:cubicBezTo>
                  <a:pt x="8652619" y="195978"/>
                  <a:pt x="8635634" y="174853"/>
                  <a:pt x="8559800" y="136936"/>
                </a:cubicBezTo>
                <a:cubicBezTo>
                  <a:pt x="8535853" y="124962"/>
                  <a:pt x="8508589" y="121147"/>
                  <a:pt x="8483600" y="111536"/>
                </a:cubicBezTo>
                <a:cubicBezTo>
                  <a:pt x="8453509" y="99962"/>
                  <a:pt x="8424050" y="86777"/>
                  <a:pt x="8394700" y="73436"/>
                </a:cubicBezTo>
                <a:cubicBezTo>
                  <a:pt x="8377465" y="65602"/>
                  <a:pt x="8361861" y="54023"/>
                  <a:pt x="8343900" y="48036"/>
                </a:cubicBezTo>
                <a:cubicBezTo>
                  <a:pt x="8284125" y="28111"/>
                  <a:pt x="8131299" y="24686"/>
                  <a:pt x="8102600" y="22636"/>
                </a:cubicBezTo>
                <a:cubicBezTo>
                  <a:pt x="7926267" y="-21447"/>
                  <a:pt x="8042928" y="631"/>
                  <a:pt x="7658100" y="73436"/>
                </a:cubicBezTo>
                <a:cubicBezTo>
                  <a:pt x="7550204" y="93849"/>
                  <a:pt x="7615299" y="107063"/>
                  <a:pt x="7505700" y="111536"/>
                </a:cubicBezTo>
                <a:cubicBezTo>
                  <a:pt x="7323769" y="118962"/>
                  <a:pt x="7141633" y="120003"/>
                  <a:pt x="6959600" y="124236"/>
                </a:cubicBezTo>
                <a:cubicBezTo>
                  <a:pt x="6936237" y="132024"/>
                  <a:pt x="6791695" y="182043"/>
                  <a:pt x="6756400" y="187736"/>
                </a:cubicBezTo>
                <a:cubicBezTo>
                  <a:pt x="6655316" y="204040"/>
                  <a:pt x="6552962" y="211356"/>
                  <a:pt x="6451600" y="225836"/>
                </a:cubicBezTo>
                <a:cubicBezTo>
                  <a:pt x="6297012" y="247920"/>
                  <a:pt x="6536720" y="228583"/>
                  <a:pt x="6324600" y="263936"/>
                </a:cubicBezTo>
                <a:cubicBezTo>
                  <a:pt x="6274318" y="272316"/>
                  <a:pt x="6223052" y="273088"/>
                  <a:pt x="6172200" y="276636"/>
                </a:cubicBezTo>
                <a:lnTo>
                  <a:pt x="5778500" y="302036"/>
                </a:lnTo>
                <a:cubicBezTo>
                  <a:pt x="5520076" y="338954"/>
                  <a:pt x="5814241" y="302036"/>
                  <a:pt x="5232400" y="302036"/>
                </a:cubicBezTo>
                <a:cubicBezTo>
                  <a:pt x="5177204" y="302036"/>
                  <a:pt x="5122333" y="310503"/>
                  <a:pt x="5067300" y="314736"/>
                </a:cubicBezTo>
                <a:cubicBezTo>
                  <a:pt x="4883539" y="424993"/>
                  <a:pt x="5176638" y="253717"/>
                  <a:pt x="4876800" y="403636"/>
                </a:cubicBezTo>
                <a:cubicBezTo>
                  <a:pt x="4831644" y="426214"/>
                  <a:pt x="4802111" y="443974"/>
                  <a:pt x="4749800" y="454436"/>
                </a:cubicBezTo>
                <a:cubicBezTo>
                  <a:pt x="4575764" y="489243"/>
                  <a:pt x="4458045" y="508745"/>
                  <a:pt x="4292600" y="517936"/>
                </a:cubicBezTo>
                <a:cubicBezTo>
                  <a:pt x="4267239" y="519345"/>
                  <a:pt x="4286250" y="526403"/>
                  <a:pt x="4216400" y="492536"/>
                </a:cubicBez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26" name="Straight Connector 125"/>
          <p:cNvCxnSpPr/>
          <p:nvPr/>
        </p:nvCxnSpPr>
        <p:spPr>
          <a:xfrm flipV="1">
            <a:off x="315840" y="2384439"/>
            <a:ext cx="8585196" cy="10845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322438" y="4472671"/>
            <a:ext cx="8585196" cy="10845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915816" y="260648"/>
            <a:ext cx="327597" cy="649897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756571" y="396076"/>
            <a:ext cx="361753" cy="634529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0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down)">
                                      <p:cBhvr>
                                        <p:cTn id="7" dur="500"/>
                                        <p:tgtEl>
                                          <p:spTgt spid="126"/>
                                        </p:tgtEl>
                                      </p:cBhvr>
                                    </p:animEffect>
                                  </p:childTnLst>
                                </p:cTn>
                              </p:par>
                              <p:par>
                                <p:cTn id="8" presetID="22" presetClass="entr" presetSubtype="4"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wipe(down)">
                                      <p:cBhvr>
                                        <p:cTn id="10" dur="500"/>
                                        <p:tgtEl>
                                          <p:spTgt spid="127"/>
                                        </p:tgtEl>
                                      </p:cBhvr>
                                    </p:animEffect>
                                  </p:childTnLst>
                                </p:cTn>
                              </p:par>
                              <p:par>
                                <p:cTn id="11" presetID="22" presetClass="entr" presetSubtype="4"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wipe(down)">
                                      <p:cBhvr>
                                        <p:cTn id="13" dur="500"/>
                                        <p:tgtEl>
                                          <p:spTgt spid="130"/>
                                        </p:tgtEl>
                                      </p:cBhvr>
                                    </p:animEffect>
                                  </p:childTnLst>
                                </p:cTn>
                              </p:par>
                              <p:par>
                                <p:cTn id="14" presetID="22" presetClass="entr" presetSubtype="4"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down)">
                                      <p:cBhvr>
                                        <p:cTn id="16"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81723" y="763270"/>
            <a:ext cx="6980561" cy="5331450"/>
            <a:chOff x="0" y="0"/>
            <a:chExt cx="6980959" cy="5370739"/>
          </a:xfrm>
        </p:grpSpPr>
        <p:grpSp>
          <p:nvGrpSpPr>
            <p:cNvPr id="3" name="Group 2"/>
            <p:cNvGrpSpPr>
              <a:grpSpLocks/>
            </p:cNvGrpSpPr>
            <p:nvPr/>
          </p:nvGrpSpPr>
          <p:grpSpPr>
            <a:xfrm>
              <a:off x="712520" y="178130"/>
              <a:ext cx="276225" cy="228600"/>
              <a:chOff x="0" y="0"/>
              <a:chExt cx="439078" cy="430827"/>
            </a:xfrm>
          </p:grpSpPr>
          <p:sp>
            <p:nvSpPr>
              <p:cNvPr id="631" name="Frihåndsform 16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32" name="Ellipse 16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 name="Group 3"/>
            <p:cNvGrpSpPr>
              <a:grpSpLocks/>
            </p:cNvGrpSpPr>
            <p:nvPr/>
          </p:nvGrpSpPr>
          <p:grpSpPr>
            <a:xfrm>
              <a:off x="534390" y="403761"/>
              <a:ext cx="247650" cy="276225"/>
              <a:chOff x="0" y="0"/>
              <a:chExt cx="384423" cy="476250"/>
            </a:xfrm>
          </p:grpSpPr>
          <p:sp>
            <p:nvSpPr>
              <p:cNvPr id="629" name="Frihåndsform 16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30" name="Ellipse 16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 name="Group 4"/>
            <p:cNvGrpSpPr>
              <a:grpSpLocks/>
            </p:cNvGrpSpPr>
            <p:nvPr/>
          </p:nvGrpSpPr>
          <p:grpSpPr>
            <a:xfrm>
              <a:off x="760021" y="665018"/>
              <a:ext cx="247650" cy="276225"/>
              <a:chOff x="0" y="0"/>
              <a:chExt cx="384423" cy="476250"/>
            </a:xfrm>
          </p:grpSpPr>
          <p:sp>
            <p:nvSpPr>
              <p:cNvPr id="627" name="Frihåndsform 17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28" name="Ellipse 17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 name="Group 5"/>
            <p:cNvGrpSpPr>
              <a:grpSpLocks/>
            </p:cNvGrpSpPr>
            <p:nvPr/>
          </p:nvGrpSpPr>
          <p:grpSpPr>
            <a:xfrm>
              <a:off x="1223159" y="451262"/>
              <a:ext cx="247650" cy="276225"/>
              <a:chOff x="0" y="0"/>
              <a:chExt cx="384423" cy="476250"/>
            </a:xfrm>
          </p:grpSpPr>
          <p:sp>
            <p:nvSpPr>
              <p:cNvPr id="625" name="Frihåndsform 17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26" name="Ellipse 17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 name="Group 6"/>
            <p:cNvGrpSpPr>
              <a:grpSpLocks/>
            </p:cNvGrpSpPr>
            <p:nvPr/>
          </p:nvGrpSpPr>
          <p:grpSpPr>
            <a:xfrm>
              <a:off x="3954483" y="760021"/>
              <a:ext cx="247650" cy="276225"/>
              <a:chOff x="0" y="0"/>
              <a:chExt cx="384423" cy="476250"/>
            </a:xfrm>
          </p:grpSpPr>
          <p:sp>
            <p:nvSpPr>
              <p:cNvPr id="623" name="Frihåndsform 17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24" name="Ellipse 17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 name="Group 7"/>
            <p:cNvGrpSpPr>
              <a:grpSpLocks/>
            </p:cNvGrpSpPr>
            <p:nvPr/>
          </p:nvGrpSpPr>
          <p:grpSpPr>
            <a:xfrm>
              <a:off x="1603169" y="59377"/>
              <a:ext cx="175895" cy="219075"/>
              <a:chOff x="0" y="0"/>
              <a:chExt cx="384423" cy="476250"/>
            </a:xfrm>
          </p:grpSpPr>
          <p:sp>
            <p:nvSpPr>
              <p:cNvPr id="621" name="Frihåndsform 18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22" name="Ellipse 18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 name="Group 8"/>
            <p:cNvGrpSpPr>
              <a:grpSpLocks/>
            </p:cNvGrpSpPr>
            <p:nvPr/>
          </p:nvGrpSpPr>
          <p:grpSpPr>
            <a:xfrm>
              <a:off x="47502" y="1947553"/>
              <a:ext cx="247650" cy="276225"/>
              <a:chOff x="0" y="0"/>
              <a:chExt cx="384423" cy="476250"/>
            </a:xfrm>
          </p:grpSpPr>
          <p:sp>
            <p:nvSpPr>
              <p:cNvPr id="619" name="Frihåndsform 18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20" name="Ellipse 18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 name="Group 9"/>
            <p:cNvGrpSpPr>
              <a:grpSpLocks/>
            </p:cNvGrpSpPr>
            <p:nvPr/>
          </p:nvGrpSpPr>
          <p:grpSpPr>
            <a:xfrm>
              <a:off x="1282535" y="1128156"/>
              <a:ext cx="247650" cy="276225"/>
              <a:chOff x="0" y="0"/>
              <a:chExt cx="384423" cy="476250"/>
            </a:xfrm>
          </p:grpSpPr>
          <p:sp>
            <p:nvSpPr>
              <p:cNvPr id="617" name="Frihåndsform 18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18" name="Ellipse 18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 name="Group 10"/>
            <p:cNvGrpSpPr>
              <a:grpSpLocks/>
            </p:cNvGrpSpPr>
            <p:nvPr/>
          </p:nvGrpSpPr>
          <p:grpSpPr>
            <a:xfrm>
              <a:off x="2066307" y="1876301"/>
              <a:ext cx="247650" cy="276225"/>
              <a:chOff x="0" y="0"/>
              <a:chExt cx="384423" cy="476250"/>
            </a:xfrm>
          </p:grpSpPr>
          <p:sp>
            <p:nvSpPr>
              <p:cNvPr id="615" name="Frihåndsform 18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16" name="Ellipse 19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 name="Group 11"/>
            <p:cNvGrpSpPr>
              <a:grpSpLocks/>
            </p:cNvGrpSpPr>
            <p:nvPr/>
          </p:nvGrpSpPr>
          <p:grpSpPr>
            <a:xfrm>
              <a:off x="2410691" y="1828800"/>
              <a:ext cx="247650" cy="276225"/>
              <a:chOff x="0" y="0"/>
              <a:chExt cx="384423" cy="476250"/>
            </a:xfrm>
          </p:grpSpPr>
          <p:sp>
            <p:nvSpPr>
              <p:cNvPr id="613" name="Frihåndsform 19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14" name="Ellipse 19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 name="Group 12"/>
            <p:cNvGrpSpPr>
              <a:grpSpLocks/>
            </p:cNvGrpSpPr>
            <p:nvPr/>
          </p:nvGrpSpPr>
          <p:grpSpPr>
            <a:xfrm>
              <a:off x="2375065" y="2517569"/>
              <a:ext cx="247650" cy="276225"/>
              <a:chOff x="0" y="0"/>
              <a:chExt cx="384423" cy="476250"/>
            </a:xfrm>
          </p:grpSpPr>
          <p:sp>
            <p:nvSpPr>
              <p:cNvPr id="611" name="Frihåndsform 19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12" name="Ellipse 19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 name="Group 13"/>
            <p:cNvGrpSpPr>
              <a:grpSpLocks/>
            </p:cNvGrpSpPr>
            <p:nvPr/>
          </p:nvGrpSpPr>
          <p:grpSpPr>
            <a:xfrm>
              <a:off x="3930733" y="1448790"/>
              <a:ext cx="247650" cy="276225"/>
              <a:chOff x="0" y="0"/>
              <a:chExt cx="384423" cy="476250"/>
            </a:xfrm>
          </p:grpSpPr>
          <p:sp>
            <p:nvSpPr>
              <p:cNvPr id="609" name="Frihåndsform 19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10" name="Ellipse 19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 name="Group 14"/>
            <p:cNvGrpSpPr>
              <a:grpSpLocks/>
            </p:cNvGrpSpPr>
            <p:nvPr/>
          </p:nvGrpSpPr>
          <p:grpSpPr>
            <a:xfrm>
              <a:off x="2909455" y="2303813"/>
              <a:ext cx="247650" cy="276225"/>
              <a:chOff x="0" y="0"/>
              <a:chExt cx="384423" cy="476250"/>
            </a:xfrm>
          </p:grpSpPr>
          <p:sp>
            <p:nvSpPr>
              <p:cNvPr id="607" name="Frihåndsform 20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08" name="Ellipse 20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 name="Group 15"/>
            <p:cNvGrpSpPr>
              <a:grpSpLocks/>
            </p:cNvGrpSpPr>
            <p:nvPr/>
          </p:nvGrpSpPr>
          <p:grpSpPr>
            <a:xfrm>
              <a:off x="3289465" y="2220686"/>
              <a:ext cx="247650" cy="276225"/>
              <a:chOff x="0" y="0"/>
              <a:chExt cx="384423" cy="476250"/>
            </a:xfrm>
          </p:grpSpPr>
          <p:sp>
            <p:nvSpPr>
              <p:cNvPr id="605" name="Frihåndsform 20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06" name="Ellipse 20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 name="Group 16"/>
            <p:cNvGrpSpPr>
              <a:grpSpLocks/>
            </p:cNvGrpSpPr>
            <p:nvPr/>
          </p:nvGrpSpPr>
          <p:grpSpPr>
            <a:xfrm>
              <a:off x="3123211" y="2861953"/>
              <a:ext cx="247650" cy="276225"/>
              <a:chOff x="0" y="0"/>
              <a:chExt cx="384423" cy="476250"/>
            </a:xfrm>
          </p:grpSpPr>
          <p:sp>
            <p:nvSpPr>
              <p:cNvPr id="603" name="Frihåndsform 20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04" name="Ellipse 20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 name="Group 17"/>
            <p:cNvGrpSpPr>
              <a:grpSpLocks/>
            </p:cNvGrpSpPr>
            <p:nvPr/>
          </p:nvGrpSpPr>
          <p:grpSpPr>
            <a:xfrm>
              <a:off x="3241964" y="3206338"/>
              <a:ext cx="247650" cy="276225"/>
              <a:chOff x="0" y="0"/>
              <a:chExt cx="384423" cy="476250"/>
            </a:xfrm>
          </p:grpSpPr>
          <p:sp>
            <p:nvSpPr>
              <p:cNvPr id="601" name="Frihåndsform 21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02" name="Ellipse 21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 name="Group 18"/>
            <p:cNvGrpSpPr>
              <a:grpSpLocks/>
            </p:cNvGrpSpPr>
            <p:nvPr/>
          </p:nvGrpSpPr>
          <p:grpSpPr>
            <a:xfrm>
              <a:off x="3586348" y="3194462"/>
              <a:ext cx="247650" cy="276225"/>
              <a:chOff x="0" y="0"/>
              <a:chExt cx="384423" cy="476250"/>
            </a:xfrm>
          </p:grpSpPr>
          <p:sp>
            <p:nvSpPr>
              <p:cNvPr id="599" name="Frihåndsform 21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00" name="Ellipse 21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 name="Group 19"/>
            <p:cNvGrpSpPr>
              <a:grpSpLocks/>
            </p:cNvGrpSpPr>
            <p:nvPr/>
          </p:nvGrpSpPr>
          <p:grpSpPr>
            <a:xfrm>
              <a:off x="3479470" y="2909455"/>
              <a:ext cx="247650" cy="276225"/>
              <a:chOff x="0" y="0"/>
              <a:chExt cx="384423" cy="476250"/>
            </a:xfrm>
          </p:grpSpPr>
          <p:sp>
            <p:nvSpPr>
              <p:cNvPr id="597" name="Frihåndsform 21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98" name="Ellipse 21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1" name="Group 20"/>
            <p:cNvGrpSpPr>
              <a:grpSpLocks/>
            </p:cNvGrpSpPr>
            <p:nvPr/>
          </p:nvGrpSpPr>
          <p:grpSpPr>
            <a:xfrm>
              <a:off x="3847605" y="2386940"/>
              <a:ext cx="247650" cy="276225"/>
              <a:chOff x="0" y="0"/>
              <a:chExt cx="384423" cy="476250"/>
            </a:xfrm>
          </p:grpSpPr>
          <p:sp>
            <p:nvSpPr>
              <p:cNvPr id="595" name="Frihåndsform 21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96" name="Ellipse 22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2" name="Group 21"/>
            <p:cNvGrpSpPr>
              <a:grpSpLocks/>
            </p:cNvGrpSpPr>
            <p:nvPr/>
          </p:nvGrpSpPr>
          <p:grpSpPr>
            <a:xfrm>
              <a:off x="4001985" y="3230088"/>
              <a:ext cx="247650" cy="276225"/>
              <a:chOff x="0" y="0"/>
              <a:chExt cx="384423" cy="476250"/>
            </a:xfrm>
          </p:grpSpPr>
          <p:sp>
            <p:nvSpPr>
              <p:cNvPr id="593" name="Frihåndsform 22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94" name="Ellipse 22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3" name="Group 22"/>
            <p:cNvGrpSpPr>
              <a:grpSpLocks/>
            </p:cNvGrpSpPr>
            <p:nvPr/>
          </p:nvGrpSpPr>
          <p:grpSpPr>
            <a:xfrm>
              <a:off x="3823855" y="3645725"/>
              <a:ext cx="247650" cy="276225"/>
              <a:chOff x="0" y="0"/>
              <a:chExt cx="384423" cy="476250"/>
            </a:xfrm>
          </p:grpSpPr>
          <p:sp>
            <p:nvSpPr>
              <p:cNvPr id="591" name="Frihåndsform 22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92" name="Ellipse 22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4" name="Group 23"/>
            <p:cNvGrpSpPr>
              <a:grpSpLocks/>
            </p:cNvGrpSpPr>
            <p:nvPr/>
          </p:nvGrpSpPr>
          <p:grpSpPr>
            <a:xfrm>
              <a:off x="4156364" y="3526972"/>
              <a:ext cx="247650" cy="276225"/>
              <a:chOff x="0" y="0"/>
              <a:chExt cx="384423" cy="476250"/>
            </a:xfrm>
          </p:grpSpPr>
          <p:sp>
            <p:nvSpPr>
              <p:cNvPr id="589" name="Frihåndsform 22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90" name="Ellipse 22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5" name="Group 24"/>
            <p:cNvGrpSpPr>
              <a:grpSpLocks/>
            </p:cNvGrpSpPr>
            <p:nvPr/>
          </p:nvGrpSpPr>
          <p:grpSpPr>
            <a:xfrm>
              <a:off x="4120738" y="4013860"/>
              <a:ext cx="247650" cy="276225"/>
              <a:chOff x="0" y="0"/>
              <a:chExt cx="384423" cy="476250"/>
            </a:xfrm>
          </p:grpSpPr>
          <p:sp>
            <p:nvSpPr>
              <p:cNvPr id="587" name="Frihåndsform 23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88" name="Ellipse 23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6" name="Group 25"/>
            <p:cNvGrpSpPr>
              <a:grpSpLocks/>
            </p:cNvGrpSpPr>
            <p:nvPr/>
          </p:nvGrpSpPr>
          <p:grpSpPr>
            <a:xfrm>
              <a:off x="4500748" y="3788229"/>
              <a:ext cx="247650" cy="276225"/>
              <a:chOff x="0" y="0"/>
              <a:chExt cx="384423" cy="476250"/>
            </a:xfrm>
          </p:grpSpPr>
          <p:sp>
            <p:nvSpPr>
              <p:cNvPr id="585" name="Frihåndsform 23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86" name="Ellipse 23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7" name="Group 26"/>
            <p:cNvGrpSpPr>
              <a:grpSpLocks/>
            </p:cNvGrpSpPr>
            <p:nvPr/>
          </p:nvGrpSpPr>
          <p:grpSpPr>
            <a:xfrm>
              <a:off x="4061361" y="4358244"/>
              <a:ext cx="247650" cy="276225"/>
              <a:chOff x="0" y="0"/>
              <a:chExt cx="384423" cy="476250"/>
            </a:xfrm>
          </p:grpSpPr>
          <p:sp>
            <p:nvSpPr>
              <p:cNvPr id="583" name="Frihåndsform 23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84" name="Ellipse 23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8" name="Group 27"/>
            <p:cNvGrpSpPr>
              <a:grpSpLocks/>
            </p:cNvGrpSpPr>
            <p:nvPr/>
          </p:nvGrpSpPr>
          <p:grpSpPr>
            <a:xfrm>
              <a:off x="4488873" y="4203865"/>
              <a:ext cx="247650" cy="276225"/>
              <a:chOff x="0" y="0"/>
              <a:chExt cx="384423" cy="476250"/>
            </a:xfrm>
          </p:grpSpPr>
          <p:sp>
            <p:nvSpPr>
              <p:cNvPr id="581" name="Frihåndsform 24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82" name="Ellipse 24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9" name="Group 28"/>
            <p:cNvGrpSpPr>
              <a:grpSpLocks/>
            </p:cNvGrpSpPr>
            <p:nvPr/>
          </p:nvGrpSpPr>
          <p:grpSpPr>
            <a:xfrm>
              <a:off x="4251366" y="4583875"/>
              <a:ext cx="247650" cy="276225"/>
              <a:chOff x="0" y="0"/>
              <a:chExt cx="384423" cy="476250"/>
            </a:xfrm>
          </p:grpSpPr>
          <p:sp>
            <p:nvSpPr>
              <p:cNvPr id="579" name="Frihåndsform 24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80" name="Ellipse 24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0" name="Group 29"/>
            <p:cNvGrpSpPr>
              <a:grpSpLocks/>
            </p:cNvGrpSpPr>
            <p:nvPr/>
          </p:nvGrpSpPr>
          <p:grpSpPr>
            <a:xfrm>
              <a:off x="4821382" y="4286992"/>
              <a:ext cx="247650" cy="276225"/>
              <a:chOff x="0" y="0"/>
              <a:chExt cx="384423" cy="476250"/>
            </a:xfrm>
          </p:grpSpPr>
          <p:sp>
            <p:nvSpPr>
              <p:cNvPr id="577" name="Frihåndsform 24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78" name="Ellipse 24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1" name="Group 30"/>
            <p:cNvGrpSpPr>
              <a:grpSpLocks/>
            </p:cNvGrpSpPr>
            <p:nvPr/>
          </p:nvGrpSpPr>
          <p:grpSpPr>
            <a:xfrm>
              <a:off x="4548250" y="4619501"/>
              <a:ext cx="247650" cy="276225"/>
              <a:chOff x="0" y="0"/>
              <a:chExt cx="384423" cy="476250"/>
            </a:xfrm>
          </p:grpSpPr>
          <p:sp>
            <p:nvSpPr>
              <p:cNvPr id="575" name="Frihåndsform 24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76" name="Ellipse 25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2" name="Group 31"/>
            <p:cNvGrpSpPr>
              <a:grpSpLocks/>
            </p:cNvGrpSpPr>
            <p:nvPr/>
          </p:nvGrpSpPr>
          <p:grpSpPr>
            <a:xfrm>
              <a:off x="5070764" y="4572000"/>
              <a:ext cx="247650" cy="276225"/>
              <a:chOff x="0" y="0"/>
              <a:chExt cx="384423" cy="476250"/>
            </a:xfrm>
          </p:grpSpPr>
          <p:sp>
            <p:nvSpPr>
              <p:cNvPr id="573" name="Frihåndsform 25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74" name="Ellipse 25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3" name="Group 32"/>
            <p:cNvGrpSpPr>
              <a:grpSpLocks/>
            </p:cNvGrpSpPr>
            <p:nvPr/>
          </p:nvGrpSpPr>
          <p:grpSpPr>
            <a:xfrm>
              <a:off x="5474525" y="4750130"/>
              <a:ext cx="247650" cy="276225"/>
              <a:chOff x="0" y="0"/>
              <a:chExt cx="384423" cy="476250"/>
            </a:xfrm>
          </p:grpSpPr>
          <p:sp>
            <p:nvSpPr>
              <p:cNvPr id="571" name="Frihåndsform 25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72" name="Ellipse 25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4" name="Group 33"/>
            <p:cNvGrpSpPr>
              <a:grpSpLocks/>
            </p:cNvGrpSpPr>
            <p:nvPr/>
          </p:nvGrpSpPr>
          <p:grpSpPr>
            <a:xfrm>
              <a:off x="5783283" y="178130"/>
              <a:ext cx="247650" cy="276225"/>
              <a:chOff x="0" y="0"/>
              <a:chExt cx="384423" cy="476250"/>
            </a:xfrm>
          </p:grpSpPr>
          <p:sp>
            <p:nvSpPr>
              <p:cNvPr id="569" name="Frihåndsform 25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70" name="Ellipse 25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5" name="Group 34"/>
            <p:cNvGrpSpPr>
              <a:grpSpLocks/>
            </p:cNvGrpSpPr>
            <p:nvPr/>
          </p:nvGrpSpPr>
          <p:grpSpPr>
            <a:xfrm>
              <a:off x="6163294" y="213756"/>
              <a:ext cx="247650" cy="276225"/>
              <a:chOff x="0" y="0"/>
              <a:chExt cx="384423" cy="476250"/>
            </a:xfrm>
          </p:grpSpPr>
          <p:sp>
            <p:nvSpPr>
              <p:cNvPr id="567" name="Frihåndsform 26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68" name="Ellipse 26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6" name="Group 35"/>
            <p:cNvGrpSpPr>
              <a:grpSpLocks/>
            </p:cNvGrpSpPr>
            <p:nvPr/>
          </p:nvGrpSpPr>
          <p:grpSpPr>
            <a:xfrm>
              <a:off x="6103917" y="558140"/>
              <a:ext cx="247650" cy="276225"/>
              <a:chOff x="0" y="0"/>
              <a:chExt cx="384423" cy="476250"/>
            </a:xfrm>
          </p:grpSpPr>
          <p:sp>
            <p:nvSpPr>
              <p:cNvPr id="565" name="Frihåndsform 26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66" name="Ellipse 26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7" name="Group 36"/>
            <p:cNvGrpSpPr>
              <a:grpSpLocks/>
            </p:cNvGrpSpPr>
            <p:nvPr/>
          </p:nvGrpSpPr>
          <p:grpSpPr>
            <a:xfrm>
              <a:off x="6282047" y="546265"/>
              <a:ext cx="247650" cy="276225"/>
              <a:chOff x="0" y="0"/>
              <a:chExt cx="384423" cy="476250"/>
            </a:xfrm>
          </p:grpSpPr>
          <p:sp>
            <p:nvSpPr>
              <p:cNvPr id="563" name="Frihåndsform 26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64" name="Ellipse 26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8" name="Group 37"/>
            <p:cNvGrpSpPr>
              <a:grpSpLocks/>
            </p:cNvGrpSpPr>
            <p:nvPr/>
          </p:nvGrpSpPr>
          <p:grpSpPr>
            <a:xfrm>
              <a:off x="6448302" y="308759"/>
              <a:ext cx="247650" cy="276225"/>
              <a:chOff x="0" y="0"/>
              <a:chExt cx="384423" cy="476250"/>
            </a:xfrm>
          </p:grpSpPr>
          <p:sp>
            <p:nvSpPr>
              <p:cNvPr id="561" name="Frihåndsform 27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62" name="Ellipse 27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9" name="Group 38"/>
            <p:cNvGrpSpPr>
              <a:grpSpLocks/>
            </p:cNvGrpSpPr>
            <p:nvPr/>
          </p:nvGrpSpPr>
          <p:grpSpPr>
            <a:xfrm>
              <a:off x="6507678" y="724395"/>
              <a:ext cx="247650" cy="276225"/>
              <a:chOff x="0" y="0"/>
              <a:chExt cx="384423" cy="476250"/>
            </a:xfrm>
          </p:grpSpPr>
          <p:sp>
            <p:nvSpPr>
              <p:cNvPr id="559" name="Frihåndsform 27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60" name="Ellipse 27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0" name="Group 39"/>
            <p:cNvGrpSpPr>
              <a:grpSpLocks/>
            </p:cNvGrpSpPr>
            <p:nvPr/>
          </p:nvGrpSpPr>
          <p:grpSpPr>
            <a:xfrm>
              <a:off x="6733309" y="997527"/>
              <a:ext cx="247650" cy="276225"/>
              <a:chOff x="0" y="0"/>
              <a:chExt cx="384423" cy="476250"/>
            </a:xfrm>
          </p:grpSpPr>
          <p:sp>
            <p:nvSpPr>
              <p:cNvPr id="557" name="Frihåndsform 27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58" name="Ellipse 27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1" name="Group 40"/>
            <p:cNvGrpSpPr>
              <a:grpSpLocks/>
            </p:cNvGrpSpPr>
            <p:nvPr/>
          </p:nvGrpSpPr>
          <p:grpSpPr>
            <a:xfrm>
              <a:off x="938151" y="11875"/>
              <a:ext cx="276225" cy="228600"/>
              <a:chOff x="0" y="0"/>
              <a:chExt cx="439078" cy="430827"/>
            </a:xfrm>
          </p:grpSpPr>
          <p:sp>
            <p:nvSpPr>
              <p:cNvPr id="555" name="Frihåndsform 27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56" name="Ellipse 28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2" name="Group 41"/>
            <p:cNvGrpSpPr>
              <a:grpSpLocks/>
            </p:cNvGrpSpPr>
            <p:nvPr/>
          </p:nvGrpSpPr>
          <p:grpSpPr>
            <a:xfrm>
              <a:off x="973777" y="332509"/>
              <a:ext cx="276225" cy="228600"/>
              <a:chOff x="0" y="0"/>
              <a:chExt cx="439078" cy="430827"/>
            </a:xfrm>
          </p:grpSpPr>
          <p:sp>
            <p:nvSpPr>
              <p:cNvPr id="553" name="Frihåndsform 28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54" name="Ellipse 28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3" name="Group 42"/>
            <p:cNvGrpSpPr>
              <a:grpSpLocks/>
            </p:cNvGrpSpPr>
            <p:nvPr/>
          </p:nvGrpSpPr>
          <p:grpSpPr>
            <a:xfrm>
              <a:off x="1235034" y="130629"/>
              <a:ext cx="276225" cy="228600"/>
              <a:chOff x="0" y="0"/>
              <a:chExt cx="439078" cy="430827"/>
            </a:xfrm>
          </p:grpSpPr>
          <p:sp>
            <p:nvSpPr>
              <p:cNvPr id="551" name="Frihåndsform 28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52" name="Ellipse 28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4" name="Group 43"/>
            <p:cNvGrpSpPr>
              <a:grpSpLocks/>
            </p:cNvGrpSpPr>
            <p:nvPr/>
          </p:nvGrpSpPr>
          <p:grpSpPr>
            <a:xfrm>
              <a:off x="1508166" y="332509"/>
              <a:ext cx="276225" cy="228600"/>
              <a:chOff x="0" y="0"/>
              <a:chExt cx="439078" cy="430827"/>
            </a:xfrm>
          </p:grpSpPr>
          <p:sp>
            <p:nvSpPr>
              <p:cNvPr id="549" name="Frihåndsform 28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50" name="Ellipse 28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5" name="Group 44"/>
            <p:cNvGrpSpPr>
              <a:grpSpLocks/>
            </p:cNvGrpSpPr>
            <p:nvPr/>
          </p:nvGrpSpPr>
          <p:grpSpPr>
            <a:xfrm>
              <a:off x="3158837" y="332509"/>
              <a:ext cx="276225" cy="228600"/>
              <a:chOff x="0" y="0"/>
              <a:chExt cx="439078" cy="430827"/>
            </a:xfrm>
          </p:grpSpPr>
          <p:sp>
            <p:nvSpPr>
              <p:cNvPr id="547" name="Frihåndsform 29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48" name="Ellipse 29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6" name="Group 45"/>
            <p:cNvGrpSpPr>
              <a:grpSpLocks/>
            </p:cNvGrpSpPr>
            <p:nvPr/>
          </p:nvGrpSpPr>
          <p:grpSpPr>
            <a:xfrm>
              <a:off x="2588821" y="439387"/>
              <a:ext cx="276225" cy="228600"/>
              <a:chOff x="0" y="0"/>
              <a:chExt cx="439078" cy="430827"/>
            </a:xfrm>
          </p:grpSpPr>
          <p:sp>
            <p:nvSpPr>
              <p:cNvPr id="545" name="Frihåndsform 29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46" name="Ellipse 29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7" name="Group 46"/>
            <p:cNvGrpSpPr>
              <a:grpSpLocks/>
            </p:cNvGrpSpPr>
            <p:nvPr/>
          </p:nvGrpSpPr>
          <p:grpSpPr>
            <a:xfrm>
              <a:off x="2838203" y="629392"/>
              <a:ext cx="276225" cy="228600"/>
              <a:chOff x="0" y="0"/>
              <a:chExt cx="439078" cy="430827"/>
            </a:xfrm>
          </p:grpSpPr>
          <p:sp>
            <p:nvSpPr>
              <p:cNvPr id="543" name="Frihåndsform 29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44" name="Ellipse 29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8" name="Group 47"/>
            <p:cNvGrpSpPr>
              <a:grpSpLocks/>
            </p:cNvGrpSpPr>
            <p:nvPr/>
          </p:nvGrpSpPr>
          <p:grpSpPr>
            <a:xfrm>
              <a:off x="2220686" y="1104405"/>
              <a:ext cx="276225" cy="228600"/>
              <a:chOff x="0" y="0"/>
              <a:chExt cx="439078" cy="430827"/>
            </a:xfrm>
          </p:grpSpPr>
          <p:sp>
            <p:nvSpPr>
              <p:cNvPr id="541" name="Frihåndsform 30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42" name="Ellipse 30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9" name="Group 48"/>
            <p:cNvGrpSpPr>
              <a:grpSpLocks/>
            </p:cNvGrpSpPr>
            <p:nvPr/>
          </p:nvGrpSpPr>
          <p:grpSpPr>
            <a:xfrm>
              <a:off x="2185060" y="783772"/>
              <a:ext cx="276225" cy="228600"/>
              <a:chOff x="0" y="0"/>
              <a:chExt cx="439078" cy="430827"/>
            </a:xfrm>
          </p:grpSpPr>
          <p:sp>
            <p:nvSpPr>
              <p:cNvPr id="539" name="Frihåndsform 30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40" name="Ellipse 30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0" name="Group 49"/>
            <p:cNvGrpSpPr>
              <a:grpSpLocks/>
            </p:cNvGrpSpPr>
            <p:nvPr/>
          </p:nvGrpSpPr>
          <p:grpSpPr>
            <a:xfrm>
              <a:off x="3253839" y="1163782"/>
              <a:ext cx="276225" cy="228600"/>
              <a:chOff x="0" y="0"/>
              <a:chExt cx="439078" cy="430827"/>
            </a:xfrm>
          </p:grpSpPr>
          <p:sp>
            <p:nvSpPr>
              <p:cNvPr id="537" name="Frihåndsform 30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38" name="Ellipse 30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1" name="Group 50"/>
            <p:cNvGrpSpPr>
              <a:grpSpLocks/>
            </p:cNvGrpSpPr>
            <p:nvPr/>
          </p:nvGrpSpPr>
          <p:grpSpPr>
            <a:xfrm>
              <a:off x="3491346" y="1531917"/>
              <a:ext cx="276225" cy="228600"/>
              <a:chOff x="0" y="0"/>
              <a:chExt cx="439078" cy="430827"/>
            </a:xfrm>
          </p:grpSpPr>
          <p:sp>
            <p:nvSpPr>
              <p:cNvPr id="535" name="Frihåndsform 30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36" name="Ellipse 31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2" name="Group 51"/>
            <p:cNvGrpSpPr>
              <a:grpSpLocks/>
            </p:cNvGrpSpPr>
            <p:nvPr/>
          </p:nvGrpSpPr>
          <p:grpSpPr>
            <a:xfrm>
              <a:off x="3253839" y="2660073"/>
              <a:ext cx="276225" cy="228600"/>
              <a:chOff x="0" y="0"/>
              <a:chExt cx="439078" cy="430827"/>
            </a:xfrm>
          </p:grpSpPr>
          <p:sp>
            <p:nvSpPr>
              <p:cNvPr id="533" name="Frihåndsform 31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34" name="Ellipse 31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3" name="Group 52"/>
            <p:cNvGrpSpPr>
              <a:grpSpLocks/>
            </p:cNvGrpSpPr>
            <p:nvPr/>
          </p:nvGrpSpPr>
          <p:grpSpPr>
            <a:xfrm>
              <a:off x="4275117" y="1828800"/>
              <a:ext cx="276225" cy="228600"/>
              <a:chOff x="0" y="0"/>
              <a:chExt cx="439078" cy="430827"/>
            </a:xfrm>
          </p:grpSpPr>
          <p:sp>
            <p:nvSpPr>
              <p:cNvPr id="531" name="Frihåndsform 31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32" name="Ellipse 31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4" name="Group 53"/>
            <p:cNvGrpSpPr>
              <a:grpSpLocks/>
            </p:cNvGrpSpPr>
            <p:nvPr/>
          </p:nvGrpSpPr>
          <p:grpSpPr>
            <a:xfrm>
              <a:off x="4298868" y="2196935"/>
              <a:ext cx="114300" cy="104775"/>
              <a:chOff x="0" y="0"/>
              <a:chExt cx="439078" cy="430827"/>
            </a:xfrm>
          </p:grpSpPr>
          <p:sp>
            <p:nvSpPr>
              <p:cNvPr id="529" name="Frihåndsform 31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30" name="Ellipse 31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5" name="Group 54"/>
            <p:cNvGrpSpPr>
              <a:grpSpLocks/>
            </p:cNvGrpSpPr>
            <p:nvPr/>
          </p:nvGrpSpPr>
          <p:grpSpPr>
            <a:xfrm>
              <a:off x="4001985" y="1068779"/>
              <a:ext cx="276225" cy="228600"/>
              <a:chOff x="0" y="0"/>
              <a:chExt cx="439078" cy="430827"/>
            </a:xfrm>
          </p:grpSpPr>
          <p:sp>
            <p:nvSpPr>
              <p:cNvPr id="527" name="Frihåndsform 32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28" name="Ellipse 32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6" name="Group 55"/>
            <p:cNvGrpSpPr>
              <a:grpSpLocks/>
            </p:cNvGrpSpPr>
            <p:nvPr/>
          </p:nvGrpSpPr>
          <p:grpSpPr>
            <a:xfrm>
              <a:off x="3716977" y="1068779"/>
              <a:ext cx="276225" cy="228600"/>
              <a:chOff x="0" y="0"/>
              <a:chExt cx="439078" cy="430827"/>
            </a:xfrm>
          </p:grpSpPr>
          <p:sp>
            <p:nvSpPr>
              <p:cNvPr id="525" name="Frihåndsform 32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26" name="Ellipse 32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7" name="Group 56"/>
            <p:cNvGrpSpPr>
              <a:grpSpLocks/>
            </p:cNvGrpSpPr>
            <p:nvPr/>
          </p:nvGrpSpPr>
          <p:grpSpPr>
            <a:xfrm>
              <a:off x="3930733" y="1793174"/>
              <a:ext cx="276225" cy="228600"/>
              <a:chOff x="0" y="0"/>
              <a:chExt cx="439078" cy="430827"/>
            </a:xfrm>
          </p:grpSpPr>
          <p:sp>
            <p:nvSpPr>
              <p:cNvPr id="523" name="Frihåndsform 32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24" name="Ellipse 32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8" name="Group 57"/>
            <p:cNvGrpSpPr>
              <a:grpSpLocks/>
            </p:cNvGrpSpPr>
            <p:nvPr/>
          </p:nvGrpSpPr>
          <p:grpSpPr>
            <a:xfrm>
              <a:off x="3693226" y="2648198"/>
              <a:ext cx="276225" cy="228600"/>
              <a:chOff x="0" y="0"/>
              <a:chExt cx="439078" cy="430827"/>
            </a:xfrm>
          </p:grpSpPr>
          <p:sp>
            <p:nvSpPr>
              <p:cNvPr id="521" name="Frihåndsform 33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22" name="Ellipse 33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9" name="Group 58"/>
            <p:cNvGrpSpPr>
              <a:grpSpLocks/>
            </p:cNvGrpSpPr>
            <p:nvPr/>
          </p:nvGrpSpPr>
          <p:grpSpPr>
            <a:xfrm>
              <a:off x="3966359" y="2683824"/>
              <a:ext cx="276225" cy="228600"/>
              <a:chOff x="0" y="0"/>
              <a:chExt cx="439078" cy="430827"/>
            </a:xfrm>
          </p:grpSpPr>
          <p:sp>
            <p:nvSpPr>
              <p:cNvPr id="519" name="Frihåndsform 33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20" name="Ellipse 33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0" name="Group 59"/>
            <p:cNvGrpSpPr>
              <a:grpSpLocks/>
            </p:cNvGrpSpPr>
            <p:nvPr/>
          </p:nvGrpSpPr>
          <p:grpSpPr>
            <a:xfrm>
              <a:off x="4132613" y="2410691"/>
              <a:ext cx="276225" cy="228600"/>
              <a:chOff x="0" y="0"/>
              <a:chExt cx="439078" cy="430827"/>
            </a:xfrm>
          </p:grpSpPr>
          <p:sp>
            <p:nvSpPr>
              <p:cNvPr id="517" name="Frihåndsform 33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18" name="Ellipse 33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1" name="Group 60"/>
            <p:cNvGrpSpPr>
              <a:grpSpLocks/>
            </p:cNvGrpSpPr>
            <p:nvPr/>
          </p:nvGrpSpPr>
          <p:grpSpPr>
            <a:xfrm>
              <a:off x="4488873" y="2921330"/>
              <a:ext cx="276225" cy="228600"/>
              <a:chOff x="0" y="0"/>
              <a:chExt cx="439078" cy="430827"/>
            </a:xfrm>
          </p:grpSpPr>
          <p:sp>
            <p:nvSpPr>
              <p:cNvPr id="515" name="Frihåndsform 33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16" name="Ellipse 34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2" name="Group 61"/>
            <p:cNvGrpSpPr>
              <a:grpSpLocks/>
            </p:cNvGrpSpPr>
            <p:nvPr/>
          </p:nvGrpSpPr>
          <p:grpSpPr>
            <a:xfrm>
              <a:off x="3847605" y="2968831"/>
              <a:ext cx="276225" cy="228600"/>
              <a:chOff x="0" y="0"/>
              <a:chExt cx="439078" cy="430827"/>
            </a:xfrm>
          </p:grpSpPr>
          <p:sp>
            <p:nvSpPr>
              <p:cNvPr id="513" name="Frihåndsform 34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14" name="Ellipse 34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3" name="Group 62"/>
            <p:cNvGrpSpPr>
              <a:grpSpLocks/>
            </p:cNvGrpSpPr>
            <p:nvPr/>
          </p:nvGrpSpPr>
          <p:grpSpPr>
            <a:xfrm>
              <a:off x="4738255" y="2648198"/>
              <a:ext cx="276225" cy="228600"/>
              <a:chOff x="0" y="0"/>
              <a:chExt cx="439078" cy="430827"/>
            </a:xfrm>
          </p:grpSpPr>
          <p:sp>
            <p:nvSpPr>
              <p:cNvPr id="511" name="Frihåndsform 34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12" name="Ellipse 34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4" name="Group 63"/>
            <p:cNvGrpSpPr>
              <a:grpSpLocks/>
            </p:cNvGrpSpPr>
            <p:nvPr/>
          </p:nvGrpSpPr>
          <p:grpSpPr>
            <a:xfrm>
              <a:off x="4904509" y="3123211"/>
              <a:ext cx="276225" cy="228600"/>
              <a:chOff x="0" y="0"/>
              <a:chExt cx="439078" cy="430827"/>
            </a:xfrm>
          </p:grpSpPr>
          <p:sp>
            <p:nvSpPr>
              <p:cNvPr id="509" name="Frihåndsform 34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10" name="Ellipse 34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5" name="Group 64"/>
            <p:cNvGrpSpPr>
              <a:grpSpLocks/>
            </p:cNvGrpSpPr>
            <p:nvPr/>
          </p:nvGrpSpPr>
          <p:grpSpPr>
            <a:xfrm>
              <a:off x="4975761" y="3693226"/>
              <a:ext cx="276225" cy="228600"/>
              <a:chOff x="0" y="0"/>
              <a:chExt cx="439078" cy="430827"/>
            </a:xfrm>
          </p:grpSpPr>
          <p:sp>
            <p:nvSpPr>
              <p:cNvPr id="507" name="Frihåndsform 35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08" name="Ellipse 35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6" name="Group 65"/>
            <p:cNvGrpSpPr>
              <a:grpSpLocks/>
            </p:cNvGrpSpPr>
            <p:nvPr/>
          </p:nvGrpSpPr>
          <p:grpSpPr>
            <a:xfrm>
              <a:off x="4868883" y="4001985"/>
              <a:ext cx="276225" cy="228600"/>
              <a:chOff x="0" y="0"/>
              <a:chExt cx="439078" cy="430827"/>
            </a:xfrm>
          </p:grpSpPr>
          <p:sp>
            <p:nvSpPr>
              <p:cNvPr id="505" name="Frihåndsform 35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06" name="Ellipse 35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7" name="Group 66"/>
            <p:cNvGrpSpPr>
              <a:grpSpLocks/>
            </p:cNvGrpSpPr>
            <p:nvPr/>
          </p:nvGrpSpPr>
          <p:grpSpPr>
            <a:xfrm>
              <a:off x="5165766" y="3990109"/>
              <a:ext cx="276225" cy="228600"/>
              <a:chOff x="0" y="0"/>
              <a:chExt cx="439078" cy="430827"/>
            </a:xfrm>
          </p:grpSpPr>
          <p:sp>
            <p:nvSpPr>
              <p:cNvPr id="503" name="Frihåndsform 35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04" name="Ellipse 35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8" name="Group 67"/>
            <p:cNvGrpSpPr>
              <a:grpSpLocks/>
            </p:cNvGrpSpPr>
            <p:nvPr/>
          </p:nvGrpSpPr>
          <p:grpSpPr>
            <a:xfrm>
              <a:off x="5557652" y="4049486"/>
              <a:ext cx="276225" cy="228600"/>
              <a:chOff x="0" y="0"/>
              <a:chExt cx="439078" cy="430827"/>
            </a:xfrm>
          </p:grpSpPr>
          <p:sp>
            <p:nvSpPr>
              <p:cNvPr id="501" name="Frihåndsform 36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02" name="Ellipse 36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9" name="Group 68"/>
            <p:cNvGrpSpPr>
              <a:grpSpLocks/>
            </p:cNvGrpSpPr>
            <p:nvPr/>
          </p:nvGrpSpPr>
          <p:grpSpPr>
            <a:xfrm>
              <a:off x="5320146" y="4215740"/>
              <a:ext cx="276225" cy="228600"/>
              <a:chOff x="0" y="0"/>
              <a:chExt cx="439078" cy="430827"/>
            </a:xfrm>
          </p:grpSpPr>
          <p:sp>
            <p:nvSpPr>
              <p:cNvPr id="499" name="Frihåndsform 36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00" name="Ellipse 36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0" name="Group 69"/>
            <p:cNvGrpSpPr>
              <a:grpSpLocks/>
            </p:cNvGrpSpPr>
            <p:nvPr/>
          </p:nvGrpSpPr>
          <p:grpSpPr>
            <a:xfrm>
              <a:off x="5605153" y="4310743"/>
              <a:ext cx="276225" cy="228600"/>
              <a:chOff x="0" y="0"/>
              <a:chExt cx="439078" cy="430827"/>
            </a:xfrm>
          </p:grpSpPr>
          <p:sp>
            <p:nvSpPr>
              <p:cNvPr id="497" name="Frihåndsform 36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98" name="Ellipse 36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1" name="Group 70"/>
            <p:cNvGrpSpPr>
              <a:grpSpLocks/>
            </p:cNvGrpSpPr>
            <p:nvPr/>
          </p:nvGrpSpPr>
          <p:grpSpPr>
            <a:xfrm>
              <a:off x="5355772" y="3776353"/>
              <a:ext cx="276225" cy="228600"/>
              <a:chOff x="0" y="0"/>
              <a:chExt cx="439078" cy="430827"/>
            </a:xfrm>
          </p:grpSpPr>
          <p:sp>
            <p:nvSpPr>
              <p:cNvPr id="495" name="Frihåndsform 36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96" name="Ellipse 37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2" name="Group 71"/>
            <p:cNvGrpSpPr>
              <a:grpSpLocks/>
            </p:cNvGrpSpPr>
            <p:nvPr/>
          </p:nvGrpSpPr>
          <p:grpSpPr>
            <a:xfrm>
              <a:off x="5640779" y="3598224"/>
              <a:ext cx="276225" cy="228600"/>
              <a:chOff x="0" y="0"/>
              <a:chExt cx="439078" cy="430827"/>
            </a:xfrm>
          </p:grpSpPr>
          <p:sp>
            <p:nvSpPr>
              <p:cNvPr id="493" name="Frihåndsform 37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94" name="Ellipse 37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3" name="Group 72"/>
            <p:cNvGrpSpPr>
              <a:grpSpLocks/>
            </p:cNvGrpSpPr>
            <p:nvPr/>
          </p:nvGrpSpPr>
          <p:grpSpPr>
            <a:xfrm>
              <a:off x="6246421" y="3871356"/>
              <a:ext cx="276225" cy="228600"/>
              <a:chOff x="0" y="0"/>
              <a:chExt cx="439078" cy="430827"/>
            </a:xfrm>
          </p:grpSpPr>
          <p:sp>
            <p:nvSpPr>
              <p:cNvPr id="491" name="Frihåndsform 37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92" name="Ellipse 37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4" name="Group 73"/>
            <p:cNvGrpSpPr>
              <a:grpSpLocks/>
            </p:cNvGrpSpPr>
            <p:nvPr/>
          </p:nvGrpSpPr>
          <p:grpSpPr>
            <a:xfrm>
              <a:off x="831273" y="2054431"/>
              <a:ext cx="247650" cy="276225"/>
              <a:chOff x="0" y="0"/>
              <a:chExt cx="384423" cy="476250"/>
            </a:xfrm>
          </p:grpSpPr>
          <p:sp>
            <p:nvSpPr>
              <p:cNvPr id="489" name="Frihåndsform 37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90" name="Ellipse 37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5" name="Group 74"/>
            <p:cNvGrpSpPr>
              <a:grpSpLocks/>
            </p:cNvGrpSpPr>
            <p:nvPr/>
          </p:nvGrpSpPr>
          <p:grpSpPr>
            <a:xfrm>
              <a:off x="926276" y="1674421"/>
              <a:ext cx="247650" cy="276225"/>
              <a:chOff x="0" y="0"/>
              <a:chExt cx="384423" cy="476250"/>
            </a:xfrm>
          </p:grpSpPr>
          <p:sp>
            <p:nvSpPr>
              <p:cNvPr id="487" name="Frihåndsform 38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88" name="Ellipse 38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6" name="Group 75"/>
            <p:cNvGrpSpPr>
              <a:grpSpLocks/>
            </p:cNvGrpSpPr>
            <p:nvPr/>
          </p:nvGrpSpPr>
          <p:grpSpPr>
            <a:xfrm>
              <a:off x="1151907" y="1983179"/>
              <a:ext cx="247650" cy="276225"/>
              <a:chOff x="0" y="0"/>
              <a:chExt cx="384423" cy="476250"/>
            </a:xfrm>
          </p:grpSpPr>
          <p:sp>
            <p:nvSpPr>
              <p:cNvPr id="485" name="Frihåndsform 38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86" name="Ellipse 38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7" name="Group 76"/>
            <p:cNvGrpSpPr>
              <a:grpSpLocks/>
            </p:cNvGrpSpPr>
            <p:nvPr/>
          </p:nvGrpSpPr>
          <p:grpSpPr>
            <a:xfrm>
              <a:off x="1484416" y="2220686"/>
              <a:ext cx="247650" cy="276225"/>
              <a:chOff x="0" y="0"/>
              <a:chExt cx="384423" cy="476250"/>
            </a:xfrm>
          </p:grpSpPr>
          <p:sp>
            <p:nvSpPr>
              <p:cNvPr id="483" name="Frihåndsform 38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84" name="Ellipse 38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8" name="Group 77"/>
            <p:cNvGrpSpPr>
              <a:grpSpLocks/>
            </p:cNvGrpSpPr>
            <p:nvPr/>
          </p:nvGrpSpPr>
          <p:grpSpPr>
            <a:xfrm>
              <a:off x="1674421" y="1662546"/>
              <a:ext cx="247650" cy="276225"/>
              <a:chOff x="0" y="0"/>
              <a:chExt cx="384423" cy="476250"/>
            </a:xfrm>
          </p:grpSpPr>
          <p:sp>
            <p:nvSpPr>
              <p:cNvPr id="481" name="Frihåndsform 39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82" name="Ellipse 39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9" name="Group 78"/>
            <p:cNvGrpSpPr>
              <a:grpSpLocks/>
            </p:cNvGrpSpPr>
            <p:nvPr/>
          </p:nvGrpSpPr>
          <p:grpSpPr>
            <a:xfrm>
              <a:off x="1223159" y="2386940"/>
              <a:ext cx="247650" cy="276225"/>
              <a:chOff x="0" y="0"/>
              <a:chExt cx="384423" cy="476250"/>
            </a:xfrm>
          </p:grpSpPr>
          <p:sp>
            <p:nvSpPr>
              <p:cNvPr id="479" name="Frihåndsform 39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80" name="Ellipse 39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0" name="Group 79"/>
            <p:cNvGrpSpPr>
              <a:grpSpLocks/>
            </p:cNvGrpSpPr>
            <p:nvPr/>
          </p:nvGrpSpPr>
          <p:grpSpPr>
            <a:xfrm>
              <a:off x="1686296" y="2434442"/>
              <a:ext cx="247650" cy="276225"/>
              <a:chOff x="0" y="0"/>
              <a:chExt cx="384423" cy="476250"/>
            </a:xfrm>
          </p:grpSpPr>
          <p:sp>
            <p:nvSpPr>
              <p:cNvPr id="477" name="Frihåndsform 39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78" name="Ellipse 39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1" name="Group 80"/>
            <p:cNvGrpSpPr>
              <a:grpSpLocks/>
            </p:cNvGrpSpPr>
            <p:nvPr/>
          </p:nvGrpSpPr>
          <p:grpSpPr>
            <a:xfrm>
              <a:off x="1555668" y="2766951"/>
              <a:ext cx="247650" cy="276225"/>
              <a:chOff x="0" y="0"/>
              <a:chExt cx="384423" cy="476250"/>
            </a:xfrm>
          </p:grpSpPr>
          <p:sp>
            <p:nvSpPr>
              <p:cNvPr id="475" name="Frihåndsform 39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76" name="Ellipse 40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2" name="Group 81"/>
            <p:cNvGrpSpPr>
              <a:grpSpLocks/>
            </p:cNvGrpSpPr>
            <p:nvPr/>
          </p:nvGrpSpPr>
          <p:grpSpPr>
            <a:xfrm>
              <a:off x="1995055" y="2743200"/>
              <a:ext cx="247650" cy="276225"/>
              <a:chOff x="0" y="0"/>
              <a:chExt cx="384423" cy="476250"/>
            </a:xfrm>
          </p:grpSpPr>
          <p:sp>
            <p:nvSpPr>
              <p:cNvPr id="473" name="Frihåndsform 40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74" name="Ellipse 40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3" name="Group 82"/>
            <p:cNvGrpSpPr>
              <a:grpSpLocks/>
            </p:cNvGrpSpPr>
            <p:nvPr/>
          </p:nvGrpSpPr>
          <p:grpSpPr>
            <a:xfrm>
              <a:off x="2125683" y="4595751"/>
              <a:ext cx="247650" cy="276225"/>
              <a:chOff x="0" y="0"/>
              <a:chExt cx="384423" cy="476250"/>
            </a:xfrm>
          </p:grpSpPr>
          <p:sp>
            <p:nvSpPr>
              <p:cNvPr id="471" name="Frihåndsform 40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72" name="Ellipse 40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4" name="Group 83"/>
            <p:cNvGrpSpPr>
              <a:grpSpLocks/>
            </p:cNvGrpSpPr>
            <p:nvPr/>
          </p:nvGrpSpPr>
          <p:grpSpPr>
            <a:xfrm>
              <a:off x="2624447" y="2743200"/>
              <a:ext cx="247650" cy="276225"/>
              <a:chOff x="0" y="0"/>
              <a:chExt cx="384423" cy="476250"/>
            </a:xfrm>
          </p:grpSpPr>
          <p:sp>
            <p:nvSpPr>
              <p:cNvPr id="469" name="Frihåndsform 40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70" name="Ellipse 40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5" name="Group 84"/>
            <p:cNvGrpSpPr>
              <a:grpSpLocks/>
            </p:cNvGrpSpPr>
            <p:nvPr/>
          </p:nvGrpSpPr>
          <p:grpSpPr>
            <a:xfrm>
              <a:off x="2208811" y="3562598"/>
              <a:ext cx="247650" cy="276225"/>
              <a:chOff x="0" y="0"/>
              <a:chExt cx="384423" cy="476250"/>
            </a:xfrm>
          </p:grpSpPr>
          <p:sp>
            <p:nvSpPr>
              <p:cNvPr id="467" name="Frihåndsform 41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68" name="Ellipse 41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6" name="Group 85"/>
            <p:cNvGrpSpPr>
              <a:grpSpLocks/>
            </p:cNvGrpSpPr>
            <p:nvPr/>
          </p:nvGrpSpPr>
          <p:grpSpPr>
            <a:xfrm>
              <a:off x="2600696" y="3348842"/>
              <a:ext cx="247650" cy="276225"/>
              <a:chOff x="0" y="0"/>
              <a:chExt cx="384423" cy="476250"/>
            </a:xfrm>
          </p:grpSpPr>
          <p:sp>
            <p:nvSpPr>
              <p:cNvPr id="465" name="Frihåndsform 41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66" name="Ellipse 41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7" name="Group 86"/>
            <p:cNvGrpSpPr>
              <a:grpSpLocks/>
            </p:cNvGrpSpPr>
            <p:nvPr/>
          </p:nvGrpSpPr>
          <p:grpSpPr>
            <a:xfrm>
              <a:off x="2921330" y="3360717"/>
              <a:ext cx="247650" cy="276225"/>
              <a:chOff x="0" y="0"/>
              <a:chExt cx="384423" cy="476250"/>
            </a:xfrm>
          </p:grpSpPr>
          <p:sp>
            <p:nvSpPr>
              <p:cNvPr id="463" name="Frihåndsform 41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64" name="Ellipse 41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8" name="Group 87"/>
            <p:cNvGrpSpPr>
              <a:grpSpLocks/>
            </p:cNvGrpSpPr>
            <p:nvPr/>
          </p:nvGrpSpPr>
          <p:grpSpPr>
            <a:xfrm>
              <a:off x="2909455" y="3657600"/>
              <a:ext cx="247650" cy="276225"/>
              <a:chOff x="0" y="0"/>
              <a:chExt cx="384423" cy="476250"/>
            </a:xfrm>
          </p:grpSpPr>
          <p:sp>
            <p:nvSpPr>
              <p:cNvPr id="461" name="Frihåndsform 42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62" name="Ellipse 42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9" name="Group 88"/>
            <p:cNvGrpSpPr>
              <a:grpSpLocks/>
            </p:cNvGrpSpPr>
            <p:nvPr/>
          </p:nvGrpSpPr>
          <p:grpSpPr>
            <a:xfrm>
              <a:off x="3372592" y="3574473"/>
              <a:ext cx="247650" cy="276225"/>
              <a:chOff x="0" y="0"/>
              <a:chExt cx="384423" cy="476250"/>
            </a:xfrm>
          </p:grpSpPr>
          <p:sp>
            <p:nvSpPr>
              <p:cNvPr id="459" name="Frihåndsform 42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60" name="Ellipse 42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0" name="Group 89"/>
            <p:cNvGrpSpPr>
              <a:grpSpLocks/>
            </p:cNvGrpSpPr>
            <p:nvPr/>
          </p:nvGrpSpPr>
          <p:grpSpPr>
            <a:xfrm>
              <a:off x="3206338" y="3966359"/>
              <a:ext cx="247650" cy="276225"/>
              <a:chOff x="0" y="0"/>
              <a:chExt cx="384423" cy="476250"/>
            </a:xfrm>
          </p:grpSpPr>
          <p:sp>
            <p:nvSpPr>
              <p:cNvPr id="457" name="Frihåndsform 42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58" name="Ellipse 42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1" name="Group 90"/>
            <p:cNvGrpSpPr>
              <a:grpSpLocks/>
            </p:cNvGrpSpPr>
            <p:nvPr/>
          </p:nvGrpSpPr>
          <p:grpSpPr>
            <a:xfrm>
              <a:off x="3218213" y="4203865"/>
              <a:ext cx="247650" cy="276225"/>
              <a:chOff x="0" y="0"/>
              <a:chExt cx="384423" cy="476250"/>
            </a:xfrm>
          </p:grpSpPr>
          <p:sp>
            <p:nvSpPr>
              <p:cNvPr id="455" name="Frihåndsform 42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56" name="Ellipse 43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2" name="Group 91"/>
            <p:cNvGrpSpPr>
              <a:grpSpLocks/>
            </p:cNvGrpSpPr>
            <p:nvPr/>
          </p:nvGrpSpPr>
          <p:grpSpPr>
            <a:xfrm>
              <a:off x="3515096" y="4263242"/>
              <a:ext cx="247650" cy="276225"/>
              <a:chOff x="0" y="0"/>
              <a:chExt cx="384423" cy="476250"/>
            </a:xfrm>
          </p:grpSpPr>
          <p:sp>
            <p:nvSpPr>
              <p:cNvPr id="453" name="Frihåndsform 43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54" name="Ellipse 43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3" name="Group 92"/>
            <p:cNvGrpSpPr>
              <a:grpSpLocks/>
            </p:cNvGrpSpPr>
            <p:nvPr/>
          </p:nvGrpSpPr>
          <p:grpSpPr>
            <a:xfrm>
              <a:off x="3823855" y="4263242"/>
              <a:ext cx="247650" cy="276225"/>
              <a:chOff x="0" y="0"/>
              <a:chExt cx="384423" cy="476250"/>
            </a:xfrm>
          </p:grpSpPr>
          <p:sp>
            <p:nvSpPr>
              <p:cNvPr id="451" name="Frihåndsform 43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52" name="Ellipse 43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4" name="Group 93"/>
            <p:cNvGrpSpPr>
              <a:grpSpLocks/>
            </p:cNvGrpSpPr>
            <p:nvPr/>
          </p:nvGrpSpPr>
          <p:grpSpPr>
            <a:xfrm>
              <a:off x="3681351" y="4524499"/>
              <a:ext cx="247650" cy="276225"/>
              <a:chOff x="0" y="0"/>
              <a:chExt cx="384423" cy="476250"/>
            </a:xfrm>
          </p:grpSpPr>
          <p:sp>
            <p:nvSpPr>
              <p:cNvPr id="449" name="Frihåndsform 43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50" name="Ellipse 43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5" name="Group 94"/>
            <p:cNvGrpSpPr>
              <a:grpSpLocks/>
            </p:cNvGrpSpPr>
            <p:nvPr/>
          </p:nvGrpSpPr>
          <p:grpSpPr>
            <a:xfrm>
              <a:off x="3883231" y="4690753"/>
              <a:ext cx="247650" cy="276225"/>
              <a:chOff x="0" y="0"/>
              <a:chExt cx="384423" cy="476250"/>
            </a:xfrm>
          </p:grpSpPr>
          <p:sp>
            <p:nvSpPr>
              <p:cNvPr id="447" name="Frihåndsform 44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48" name="Ellipse 44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6" name="Group 95"/>
            <p:cNvGrpSpPr>
              <a:grpSpLocks/>
            </p:cNvGrpSpPr>
            <p:nvPr/>
          </p:nvGrpSpPr>
          <p:grpSpPr>
            <a:xfrm>
              <a:off x="4120738" y="4880759"/>
              <a:ext cx="247650" cy="276225"/>
              <a:chOff x="0" y="0"/>
              <a:chExt cx="384423" cy="476250"/>
            </a:xfrm>
          </p:grpSpPr>
          <p:sp>
            <p:nvSpPr>
              <p:cNvPr id="445" name="Frihåndsform 44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46" name="Ellipse 44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7" name="Group 96"/>
            <p:cNvGrpSpPr>
              <a:grpSpLocks/>
            </p:cNvGrpSpPr>
            <p:nvPr/>
          </p:nvGrpSpPr>
          <p:grpSpPr>
            <a:xfrm>
              <a:off x="4061361" y="5094514"/>
              <a:ext cx="247650" cy="276225"/>
              <a:chOff x="0" y="0"/>
              <a:chExt cx="384423" cy="476250"/>
            </a:xfrm>
          </p:grpSpPr>
          <p:sp>
            <p:nvSpPr>
              <p:cNvPr id="443" name="Frihåndsform 44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44" name="Ellipse 44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8" name="Group 97"/>
            <p:cNvGrpSpPr>
              <a:grpSpLocks/>
            </p:cNvGrpSpPr>
            <p:nvPr/>
          </p:nvGrpSpPr>
          <p:grpSpPr>
            <a:xfrm>
              <a:off x="5023263" y="59377"/>
              <a:ext cx="247650" cy="276225"/>
              <a:chOff x="0" y="0"/>
              <a:chExt cx="384423" cy="476250"/>
            </a:xfrm>
          </p:grpSpPr>
          <p:sp>
            <p:nvSpPr>
              <p:cNvPr id="441" name="Frihåndsform 45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42" name="Ellipse 45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9" name="Group 98"/>
            <p:cNvGrpSpPr>
              <a:grpSpLocks/>
            </p:cNvGrpSpPr>
            <p:nvPr/>
          </p:nvGrpSpPr>
          <p:grpSpPr>
            <a:xfrm>
              <a:off x="5023263" y="4999512"/>
              <a:ext cx="247650" cy="276225"/>
              <a:chOff x="0" y="0"/>
              <a:chExt cx="384423" cy="476250"/>
            </a:xfrm>
          </p:grpSpPr>
          <p:sp>
            <p:nvSpPr>
              <p:cNvPr id="439" name="Frihåndsform 45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40" name="Ellipse 45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0" name="Group 99"/>
            <p:cNvGrpSpPr>
              <a:grpSpLocks/>
            </p:cNvGrpSpPr>
            <p:nvPr/>
          </p:nvGrpSpPr>
          <p:grpSpPr>
            <a:xfrm>
              <a:off x="5094514" y="570016"/>
              <a:ext cx="247650" cy="276225"/>
              <a:chOff x="0" y="0"/>
              <a:chExt cx="384423" cy="476250"/>
            </a:xfrm>
          </p:grpSpPr>
          <p:sp>
            <p:nvSpPr>
              <p:cNvPr id="437" name="Frihåndsform 45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38" name="Ellipse 45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1" name="Group 100"/>
            <p:cNvGrpSpPr>
              <a:grpSpLocks/>
            </p:cNvGrpSpPr>
            <p:nvPr/>
          </p:nvGrpSpPr>
          <p:grpSpPr>
            <a:xfrm>
              <a:off x="5474525" y="510639"/>
              <a:ext cx="247650" cy="276225"/>
              <a:chOff x="0" y="0"/>
              <a:chExt cx="384423" cy="476250"/>
            </a:xfrm>
          </p:grpSpPr>
          <p:sp>
            <p:nvSpPr>
              <p:cNvPr id="435" name="Frihåndsform 45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36" name="Ellipse 46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2" name="Group 101"/>
            <p:cNvGrpSpPr>
              <a:grpSpLocks/>
            </p:cNvGrpSpPr>
            <p:nvPr/>
          </p:nvGrpSpPr>
          <p:grpSpPr>
            <a:xfrm>
              <a:off x="5807034" y="522514"/>
              <a:ext cx="247650" cy="276225"/>
              <a:chOff x="0" y="0"/>
              <a:chExt cx="384423" cy="476250"/>
            </a:xfrm>
          </p:grpSpPr>
          <p:sp>
            <p:nvSpPr>
              <p:cNvPr id="433" name="Frihåndsform 46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34" name="Ellipse 46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3" name="Group 102"/>
            <p:cNvGrpSpPr>
              <a:grpSpLocks/>
            </p:cNvGrpSpPr>
            <p:nvPr/>
          </p:nvGrpSpPr>
          <p:grpSpPr>
            <a:xfrm>
              <a:off x="5783283" y="819398"/>
              <a:ext cx="247650" cy="276225"/>
              <a:chOff x="0" y="0"/>
              <a:chExt cx="384423" cy="476250"/>
            </a:xfrm>
          </p:grpSpPr>
          <p:sp>
            <p:nvSpPr>
              <p:cNvPr id="431" name="Frihåndsform 46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32" name="Ellipse 46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4" name="Group 103"/>
            <p:cNvGrpSpPr>
              <a:grpSpLocks/>
            </p:cNvGrpSpPr>
            <p:nvPr/>
          </p:nvGrpSpPr>
          <p:grpSpPr>
            <a:xfrm>
              <a:off x="5937663" y="973777"/>
              <a:ext cx="247650" cy="276225"/>
              <a:chOff x="0" y="0"/>
              <a:chExt cx="384423" cy="476250"/>
            </a:xfrm>
          </p:grpSpPr>
          <p:sp>
            <p:nvSpPr>
              <p:cNvPr id="429" name="Frihåndsform 46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30" name="Ellipse 46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5" name="Group 104"/>
            <p:cNvGrpSpPr>
              <a:grpSpLocks/>
            </p:cNvGrpSpPr>
            <p:nvPr/>
          </p:nvGrpSpPr>
          <p:grpSpPr>
            <a:xfrm>
              <a:off x="6258296" y="997527"/>
              <a:ext cx="247650" cy="276225"/>
              <a:chOff x="0" y="0"/>
              <a:chExt cx="384423" cy="476250"/>
            </a:xfrm>
          </p:grpSpPr>
          <p:sp>
            <p:nvSpPr>
              <p:cNvPr id="427" name="Frihåndsform 47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28" name="Ellipse 47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6" name="Group 105"/>
            <p:cNvGrpSpPr>
              <a:grpSpLocks/>
            </p:cNvGrpSpPr>
            <p:nvPr/>
          </p:nvGrpSpPr>
          <p:grpSpPr>
            <a:xfrm>
              <a:off x="6246421" y="1282535"/>
              <a:ext cx="247650" cy="276225"/>
              <a:chOff x="0" y="0"/>
              <a:chExt cx="384423" cy="476250"/>
            </a:xfrm>
          </p:grpSpPr>
          <p:sp>
            <p:nvSpPr>
              <p:cNvPr id="425" name="Frihåndsform 47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26" name="Ellipse 47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7" name="Group 106"/>
            <p:cNvGrpSpPr>
              <a:grpSpLocks/>
            </p:cNvGrpSpPr>
            <p:nvPr/>
          </p:nvGrpSpPr>
          <p:grpSpPr>
            <a:xfrm>
              <a:off x="6567055" y="1769424"/>
              <a:ext cx="247650" cy="276225"/>
              <a:chOff x="0" y="0"/>
              <a:chExt cx="384423" cy="476250"/>
            </a:xfrm>
          </p:grpSpPr>
          <p:sp>
            <p:nvSpPr>
              <p:cNvPr id="423" name="Frihåndsform 47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24" name="Ellipse 47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8" name="Group 107"/>
            <p:cNvGrpSpPr>
              <a:grpSpLocks/>
            </p:cNvGrpSpPr>
            <p:nvPr/>
          </p:nvGrpSpPr>
          <p:grpSpPr>
            <a:xfrm>
              <a:off x="451263" y="1603169"/>
              <a:ext cx="247650" cy="276225"/>
              <a:chOff x="0" y="0"/>
              <a:chExt cx="384423" cy="476250"/>
            </a:xfrm>
          </p:grpSpPr>
          <p:sp>
            <p:nvSpPr>
              <p:cNvPr id="421" name="Frihåndsform 48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22" name="Ellipse 48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9" name="Group 108"/>
            <p:cNvGrpSpPr>
              <a:grpSpLocks/>
            </p:cNvGrpSpPr>
            <p:nvPr/>
          </p:nvGrpSpPr>
          <p:grpSpPr>
            <a:xfrm>
              <a:off x="368135" y="2137559"/>
              <a:ext cx="247650" cy="276225"/>
              <a:chOff x="0" y="0"/>
              <a:chExt cx="384423" cy="476250"/>
            </a:xfrm>
          </p:grpSpPr>
          <p:sp>
            <p:nvSpPr>
              <p:cNvPr id="419" name="Frihåndsform 48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20" name="Ellipse 48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0" name="Group 109"/>
            <p:cNvGrpSpPr>
              <a:grpSpLocks/>
            </p:cNvGrpSpPr>
            <p:nvPr/>
          </p:nvGrpSpPr>
          <p:grpSpPr>
            <a:xfrm>
              <a:off x="748146" y="2386940"/>
              <a:ext cx="247650" cy="276225"/>
              <a:chOff x="0" y="0"/>
              <a:chExt cx="384423" cy="476250"/>
            </a:xfrm>
          </p:grpSpPr>
          <p:sp>
            <p:nvSpPr>
              <p:cNvPr id="417" name="Frihåndsform 48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18" name="Ellipse 48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1" name="Group 110"/>
            <p:cNvGrpSpPr>
              <a:grpSpLocks/>
            </p:cNvGrpSpPr>
            <p:nvPr/>
          </p:nvGrpSpPr>
          <p:grpSpPr>
            <a:xfrm>
              <a:off x="1187533" y="2790701"/>
              <a:ext cx="247650" cy="276225"/>
              <a:chOff x="0" y="0"/>
              <a:chExt cx="384423" cy="476250"/>
            </a:xfrm>
          </p:grpSpPr>
          <p:sp>
            <p:nvSpPr>
              <p:cNvPr id="415" name="Frihåndsform 48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16" name="Ellipse 49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2" name="Group 111"/>
            <p:cNvGrpSpPr>
              <a:grpSpLocks/>
            </p:cNvGrpSpPr>
            <p:nvPr/>
          </p:nvGrpSpPr>
          <p:grpSpPr>
            <a:xfrm>
              <a:off x="522514" y="2529444"/>
              <a:ext cx="247650" cy="276225"/>
              <a:chOff x="0" y="0"/>
              <a:chExt cx="384423" cy="476250"/>
            </a:xfrm>
          </p:grpSpPr>
          <p:sp>
            <p:nvSpPr>
              <p:cNvPr id="413" name="Frihåndsform 49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14" name="Ellipse 49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3" name="Group 112"/>
            <p:cNvGrpSpPr>
              <a:grpSpLocks/>
            </p:cNvGrpSpPr>
            <p:nvPr/>
          </p:nvGrpSpPr>
          <p:grpSpPr>
            <a:xfrm>
              <a:off x="1235034" y="3146961"/>
              <a:ext cx="247650" cy="276225"/>
              <a:chOff x="0" y="0"/>
              <a:chExt cx="384423" cy="476250"/>
            </a:xfrm>
          </p:grpSpPr>
          <p:sp>
            <p:nvSpPr>
              <p:cNvPr id="411" name="Frihåndsform 49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12" name="Ellipse 49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4" name="Group 113"/>
            <p:cNvGrpSpPr>
              <a:grpSpLocks/>
            </p:cNvGrpSpPr>
            <p:nvPr/>
          </p:nvGrpSpPr>
          <p:grpSpPr>
            <a:xfrm>
              <a:off x="1662546" y="3087585"/>
              <a:ext cx="247650" cy="276225"/>
              <a:chOff x="0" y="0"/>
              <a:chExt cx="384423" cy="476250"/>
            </a:xfrm>
          </p:grpSpPr>
          <p:sp>
            <p:nvSpPr>
              <p:cNvPr id="409" name="Frihåndsform 49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10" name="Ellipse 49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5" name="Group 114"/>
            <p:cNvGrpSpPr>
              <a:grpSpLocks/>
            </p:cNvGrpSpPr>
            <p:nvPr/>
          </p:nvGrpSpPr>
          <p:grpSpPr>
            <a:xfrm>
              <a:off x="1365663" y="4381995"/>
              <a:ext cx="247650" cy="276225"/>
              <a:chOff x="0" y="0"/>
              <a:chExt cx="384423" cy="476250"/>
            </a:xfrm>
          </p:grpSpPr>
          <p:sp>
            <p:nvSpPr>
              <p:cNvPr id="407" name="Frihåndsform 50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08" name="Ellipse 50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6" name="Group 115"/>
            <p:cNvGrpSpPr>
              <a:grpSpLocks/>
            </p:cNvGrpSpPr>
            <p:nvPr/>
          </p:nvGrpSpPr>
          <p:grpSpPr>
            <a:xfrm>
              <a:off x="1365663" y="3467595"/>
              <a:ext cx="247650" cy="276225"/>
              <a:chOff x="0" y="0"/>
              <a:chExt cx="384423" cy="476250"/>
            </a:xfrm>
          </p:grpSpPr>
          <p:sp>
            <p:nvSpPr>
              <p:cNvPr id="405" name="Frihåndsform 50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06" name="Ellipse 50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7" name="Group 116"/>
            <p:cNvGrpSpPr>
              <a:grpSpLocks/>
            </p:cNvGrpSpPr>
            <p:nvPr/>
          </p:nvGrpSpPr>
          <p:grpSpPr>
            <a:xfrm>
              <a:off x="1270660" y="3728852"/>
              <a:ext cx="247650" cy="276225"/>
              <a:chOff x="0" y="0"/>
              <a:chExt cx="384423" cy="476250"/>
            </a:xfrm>
          </p:grpSpPr>
          <p:sp>
            <p:nvSpPr>
              <p:cNvPr id="403" name="Frihåndsform 50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04" name="Ellipse 50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8" name="Group 117"/>
            <p:cNvGrpSpPr>
              <a:grpSpLocks/>
            </p:cNvGrpSpPr>
            <p:nvPr/>
          </p:nvGrpSpPr>
          <p:grpSpPr>
            <a:xfrm>
              <a:off x="1757548" y="3978234"/>
              <a:ext cx="247650" cy="276225"/>
              <a:chOff x="0" y="0"/>
              <a:chExt cx="384423" cy="476250"/>
            </a:xfrm>
          </p:grpSpPr>
          <p:sp>
            <p:nvSpPr>
              <p:cNvPr id="401" name="Frihåndsform 51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02" name="Ellipse 51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9" name="Group 118"/>
            <p:cNvGrpSpPr>
              <a:grpSpLocks/>
            </p:cNvGrpSpPr>
            <p:nvPr/>
          </p:nvGrpSpPr>
          <p:grpSpPr>
            <a:xfrm>
              <a:off x="1603169" y="3752603"/>
              <a:ext cx="247650" cy="276225"/>
              <a:chOff x="0" y="0"/>
              <a:chExt cx="384423" cy="476250"/>
            </a:xfrm>
          </p:grpSpPr>
          <p:sp>
            <p:nvSpPr>
              <p:cNvPr id="399" name="Frihåndsform 51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00" name="Ellipse 51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0" name="Group 119"/>
            <p:cNvGrpSpPr>
              <a:grpSpLocks/>
            </p:cNvGrpSpPr>
            <p:nvPr/>
          </p:nvGrpSpPr>
          <p:grpSpPr>
            <a:xfrm>
              <a:off x="1745673" y="3408218"/>
              <a:ext cx="247650" cy="276225"/>
              <a:chOff x="0" y="0"/>
              <a:chExt cx="384423" cy="476250"/>
            </a:xfrm>
          </p:grpSpPr>
          <p:sp>
            <p:nvSpPr>
              <p:cNvPr id="397" name="Frihåndsform 51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98" name="Ellipse 51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1" name="Group 120"/>
            <p:cNvGrpSpPr>
              <a:grpSpLocks/>
            </p:cNvGrpSpPr>
            <p:nvPr/>
          </p:nvGrpSpPr>
          <p:grpSpPr>
            <a:xfrm>
              <a:off x="2315689" y="4085112"/>
              <a:ext cx="247650" cy="276225"/>
              <a:chOff x="0" y="0"/>
              <a:chExt cx="384423" cy="476250"/>
            </a:xfrm>
          </p:grpSpPr>
          <p:sp>
            <p:nvSpPr>
              <p:cNvPr id="395" name="Frihåndsform 51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96" name="Ellipse 52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2" name="Group 121"/>
            <p:cNvGrpSpPr>
              <a:grpSpLocks/>
            </p:cNvGrpSpPr>
            <p:nvPr/>
          </p:nvGrpSpPr>
          <p:grpSpPr>
            <a:xfrm>
              <a:off x="2553195" y="3966359"/>
              <a:ext cx="247650" cy="276225"/>
              <a:chOff x="0" y="0"/>
              <a:chExt cx="384423" cy="476250"/>
            </a:xfrm>
          </p:grpSpPr>
          <p:sp>
            <p:nvSpPr>
              <p:cNvPr id="393" name="Frihåndsform 52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94" name="Ellipse 52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3" name="Group 122"/>
            <p:cNvGrpSpPr>
              <a:grpSpLocks/>
            </p:cNvGrpSpPr>
            <p:nvPr/>
          </p:nvGrpSpPr>
          <p:grpSpPr>
            <a:xfrm>
              <a:off x="2707574" y="4108862"/>
              <a:ext cx="247650" cy="276225"/>
              <a:chOff x="0" y="0"/>
              <a:chExt cx="384423" cy="476250"/>
            </a:xfrm>
          </p:grpSpPr>
          <p:sp>
            <p:nvSpPr>
              <p:cNvPr id="391" name="Frihåndsform 52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92" name="Ellipse 52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4" name="Group 123"/>
            <p:cNvGrpSpPr>
              <a:grpSpLocks/>
            </p:cNvGrpSpPr>
            <p:nvPr/>
          </p:nvGrpSpPr>
          <p:grpSpPr>
            <a:xfrm>
              <a:off x="3123211" y="4405746"/>
              <a:ext cx="247650" cy="276225"/>
              <a:chOff x="0" y="0"/>
              <a:chExt cx="384423" cy="476250"/>
            </a:xfrm>
          </p:grpSpPr>
          <p:sp>
            <p:nvSpPr>
              <p:cNvPr id="389" name="Frihåndsform 52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90" name="Ellipse 52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5" name="Group 124"/>
            <p:cNvGrpSpPr>
              <a:grpSpLocks/>
            </p:cNvGrpSpPr>
            <p:nvPr/>
          </p:nvGrpSpPr>
          <p:grpSpPr>
            <a:xfrm rot="1645993">
              <a:off x="2885704" y="4821382"/>
              <a:ext cx="247650" cy="276225"/>
              <a:chOff x="0" y="0"/>
              <a:chExt cx="384423" cy="476250"/>
            </a:xfrm>
          </p:grpSpPr>
          <p:sp>
            <p:nvSpPr>
              <p:cNvPr id="387" name="Frihåndsform 53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88" name="Ellipse 53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6" name="Group 125"/>
            <p:cNvGrpSpPr>
              <a:grpSpLocks/>
            </p:cNvGrpSpPr>
            <p:nvPr/>
          </p:nvGrpSpPr>
          <p:grpSpPr>
            <a:xfrm>
              <a:off x="3325091" y="4631377"/>
              <a:ext cx="247650" cy="276225"/>
              <a:chOff x="0" y="0"/>
              <a:chExt cx="384423" cy="476250"/>
            </a:xfrm>
          </p:grpSpPr>
          <p:sp>
            <p:nvSpPr>
              <p:cNvPr id="385" name="Frihåndsform 53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86" name="Ellipse 53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7" name="Group 126"/>
            <p:cNvGrpSpPr>
              <a:grpSpLocks/>
            </p:cNvGrpSpPr>
            <p:nvPr/>
          </p:nvGrpSpPr>
          <p:grpSpPr>
            <a:xfrm>
              <a:off x="3230089" y="4928260"/>
              <a:ext cx="247650" cy="276225"/>
              <a:chOff x="0" y="0"/>
              <a:chExt cx="384423" cy="476250"/>
            </a:xfrm>
          </p:grpSpPr>
          <p:sp>
            <p:nvSpPr>
              <p:cNvPr id="383" name="Frihåndsform 53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84" name="Ellipse 53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8" name="Group 127"/>
            <p:cNvGrpSpPr>
              <a:grpSpLocks/>
            </p:cNvGrpSpPr>
            <p:nvPr/>
          </p:nvGrpSpPr>
          <p:grpSpPr>
            <a:xfrm>
              <a:off x="3633850" y="4821382"/>
              <a:ext cx="247650" cy="276225"/>
              <a:chOff x="0" y="0"/>
              <a:chExt cx="384423" cy="476250"/>
            </a:xfrm>
          </p:grpSpPr>
          <p:sp>
            <p:nvSpPr>
              <p:cNvPr id="381" name="Frihåndsform 54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82" name="Ellipse 54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9" name="Group 128"/>
            <p:cNvGrpSpPr>
              <a:grpSpLocks/>
            </p:cNvGrpSpPr>
            <p:nvPr/>
          </p:nvGrpSpPr>
          <p:grpSpPr>
            <a:xfrm>
              <a:off x="4025735" y="178130"/>
              <a:ext cx="247650" cy="276225"/>
              <a:chOff x="0" y="0"/>
              <a:chExt cx="384423" cy="476250"/>
            </a:xfrm>
          </p:grpSpPr>
          <p:sp>
            <p:nvSpPr>
              <p:cNvPr id="379" name="Frihåndsform 54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80" name="Ellipse 54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0" name="Group 129"/>
            <p:cNvGrpSpPr>
              <a:grpSpLocks/>
            </p:cNvGrpSpPr>
            <p:nvPr/>
          </p:nvGrpSpPr>
          <p:grpSpPr>
            <a:xfrm>
              <a:off x="4370120" y="59377"/>
              <a:ext cx="247650" cy="276225"/>
              <a:chOff x="0" y="0"/>
              <a:chExt cx="384423" cy="476250"/>
            </a:xfrm>
          </p:grpSpPr>
          <p:sp>
            <p:nvSpPr>
              <p:cNvPr id="377" name="Frihåndsform 54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78" name="Ellipse 54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1" name="Group 130"/>
            <p:cNvGrpSpPr>
              <a:grpSpLocks/>
            </p:cNvGrpSpPr>
            <p:nvPr/>
          </p:nvGrpSpPr>
          <p:grpSpPr>
            <a:xfrm>
              <a:off x="4512624" y="213756"/>
              <a:ext cx="247650" cy="276225"/>
              <a:chOff x="0" y="0"/>
              <a:chExt cx="384423" cy="476250"/>
            </a:xfrm>
          </p:grpSpPr>
          <p:sp>
            <p:nvSpPr>
              <p:cNvPr id="375" name="Frihåndsform 54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76" name="Ellipse 55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2" name="Group 131"/>
            <p:cNvGrpSpPr>
              <a:grpSpLocks/>
            </p:cNvGrpSpPr>
            <p:nvPr/>
          </p:nvGrpSpPr>
          <p:grpSpPr>
            <a:xfrm>
              <a:off x="4667003" y="368135"/>
              <a:ext cx="247650" cy="276225"/>
              <a:chOff x="0" y="0"/>
              <a:chExt cx="384423" cy="476250"/>
            </a:xfrm>
          </p:grpSpPr>
          <p:sp>
            <p:nvSpPr>
              <p:cNvPr id="373" name="Frihåndsform 55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74" name="Ellipse 55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3" name="Group 132"/>
            <p:cNvGrpSpPr>
              <a:grpSpLocks/>
            </p:cNvGrpSpPr>
            <p:nvPr/>
          </p:nvGrpSpPr>
          <p:grpSpPr>
            <a:xfrm>
              <a:off x="4607626" y="819398"/>
              <a:ext cx="247650" cy="276225"/>
              <a:chOff x="0" y="0"/>
              <a:chExt cx="384423" cy="476250"/>
            </a:xfrm>
          </p:grpSpPr>
          <p:sp>
            <p:nvSpPr>
              <p:cNvPr id="371" name="Frihåndsform 55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72" name="Ellipse 55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4" name="Group 133"/>
            <p:cNvGrpSpPr>
              <a:grpSpLocks/>
            </p:cNvGrpSpPr>
            <p:nvPr/>
          </p:nvGrpSpPr>
          <p:grpSpPr>
            <a:xfrm>
              <a:off x="4999512" y="890649"/>
              <a:ext cx="247650" cy="276225"/>
              <a:chOff x="0" y="0"/>
              <a:chExt cx="384423" cy="476250"/>
            </a:xfrm>
          </p:grpSpPr>
          <p:sp>
            <p:nvSpPr>
              <p:cNvPr id="369" name="Frihåndsform 55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70" name="Ellipse 55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5" name="Group 134"/>
            <p:cNvGrpSpPr>
              <a:grpSpLocks/>
            </p:cNvGrpSpPr>
            <p:nvPr/>
          </p:nvGrpSpPr>
          <p:grpSpPr>
            <a:xfrm>
              <a:off x="5557652" y="950026"/>
              <a:ext cx="247650" cy="276225"/>
              <a:chOff x="0" y="0"/>
              <a:chExt cx="384423" cy="476250"/>
            </a:xfrm>
          </p:grpSpPr>
          <p:sp>
            <p:nvSpPr>
              <p:cNvPr id="367" name="Frihåndsform 56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68" name="Ellipse 56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6" name="Group 135"/>
            <p:cNvGrpSpPr>
              <a:grpSpLocks/>
            </p:cNvGrpSpPr>
            <p:nvPr/>
          </p:nvGrpSpPr>
          <p:grpSpPr>
            <a:xfrm>
              <a:off x="4393870" y="973777"/>
              <a:ext cx="247650" cy="276225"/>
              <a:chOff x="0" y="0"/>
              <a:chExt cx="384423" cy="476250"/>
            </a:xfrm>
          </p:grpSpPr>
          <p:sp>
            <p:nvSpPr>
              <p:cNvPr id="365" name="Frihåndsform 56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66" name="Ellipse 56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7" name="Group 136"/>
            <p:cNvGrpSpPr>
              <a:grpSpLocks/>
            </p:cNvGrpSpPr>
            <p:nvPr/>
          </p:nvGrpSpPr>
          <p:grpSpPr>
            <a:xfrm rot="1299941">
              <a:off x="5118265" y="1235034"/>
              <a:ext cx="247650" cy="276225"/>
              <a:chOff x="0" y="0"/>
              <a:chExt cx="384423" cy="476250"/>
            </a:xfrm>
          </p:grpSpPr>
          <p:sp>
            <p:nvSpPr>
              <p:cNvPr id="363" name="Frihåndsform 56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64" name="Ellipse 56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8" name="Group 137"/>
            <p:cNvGrpSpPr>
              <a:grpSpLocks/>
            </p:cNvGrpSpPr>
            <p:nvPr/>
          </p:nvGrpSpPr>
          <p:grpSpPr>
            <a:xfrm rot="1225046">
              <a:off x="5450774" y="1603169"/>
              <a:ext cx="247650" cy="276225"/>
              <a:chOff x="0" y="0"/>
              <a:chExt cx="384423" cy="476250"/>
            </a:xfrm>
          </p:grpSpPr>
          <p:sp>
            <p:nvSpPr>
              <p:cNvPr id="361" name="Frihåndsform 57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62" name="Ellipse 57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9" name="Group 138"/>
            <p:cNvGrpSpPr>
              <a:grpSpLocks/>
            </p:cNvGrpSpPr>
            <p:nvPr/>
          </p:nvGrpSpPr>
          <p:grpSpPr>
            <a:xfrm>
              <a:off x="5890161" y="1306286"/>
              <a:ext cx="247650" cy="276225"/>
              <a:chOff x="0" y="0"/>
              <a:chExt cx="384423" cy="476250"/>
            </a:xfrm>
          </p:grpSpPr>
          <p:sp>
            <p:nvSpPr>
              <p:cNvPr id="359" name="Frihåndsform 57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60" name="Ellipse 57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0" name="Group 139"/>
            <p:cNvGrpSpPr>
              <a:grpSpLocks/>
            </p:cNvGrpSpPr>
            <p:nvPr/>
          </p:nvGrpSpPr>
          <p:grpSpPr>
            <a:xfrm>
              <a:off x="5640779" y="1888177"/>
              <a:ext cx="247650" cy="276225"/>
              <a:chOff x="0" y="0"/>
              <a:chExt cx="384423" cy="476250"/>
            </a:xfrm>
          </p:grpSpPr>
          <p:sp>
            <p:nvSpPr>
              <p:cNvPr id="357" name="Frihåndsform 57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58" name="Ellipse 57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1" name="Group 140"/>
            <p:cNvGrpSpPr>
              <a:grpSpLocks/>
            </p:cNvGrpSpPr>
            <p:nvPr/>
          </p:nvGrpSpPr>
          <p:grpSpPr>
            <a:xfrm>
              <a:off x="0" y="2386940"/>
              <a:ext cx="247650" cy="276225"/>
              <a:chOff x="0" y="0"/>
              <a:chExt cx="384423" cy="476250"/>
            </a:xfrm>
          </p:grpSpPr>
          <p:sp>
            <p:nvSpPr>
              <p:cNvPr id="355" name="Frihåndsform 57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56" name="Ellipse 58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2" name="Group 141"/>
            <p:cNvGrpSpPr>
              <a:grpSpLocks/>
            </p:cNvGrpSpPr>
            <p:nvPr/>
          </p:nvGrpSpPr>
          <p:grpSpPr>
            <a:xfrm>
              <a:off x="273133" y="2470068"/>
              <a:ext cx="247650" cy="276225"/>
              <a:chOff x="0" y="0"/>
              <a:chExt cx="384423" cy="476250"/>
            </a:xfrm>
          </p:grpSpPr>
          <p:sp>
            <p:nvSpPr>
              <p:cNvPr id="353" name="Frihåndsform 58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54" name="Ellipse 58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3" name="Group 142"/>
            <p:cNvGrpSpPr>
              <a:grpSpLocks/>
            </p:cNvGrpSpPr>
            <p:nvPr/>
          </p:nvGrpSpPr>
          <p:grpSpPr>
            <a:xfrm>
              <a:off x="0" y="2802577"/>
              <a:ext cx="247650" cy="276225"/>
              <a:chOff x="0" y="0"/>
              <a:chExt cx="384423" cy="476250"/>
            </a:xfrm>
          </p:grpSpPr>
          <p:sp>
            <p:nvSpPr>
              <p:cNvPr id="351" name="Frihåndsform 58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52" name="Ellipse 58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4" name="Group 143"/>
            <p:cNvGrpSpPr>
              <a:grpSpLocks/>
            </p:cNvGrpSpPr>
            <p:nvPr/>
          </p:nvGrpSpPr>
          <p:grpSpPr>
            <a:xfrm>
              <a:off x="332509" y="3051959"/>
              <a:ext cx="247650" cy="276225"/>
              <a:chOff x="0" y="0"/>
              <a:chExt cx="384423" cy="476250"/>
            </a:xfrm>
          </p:grpSpPr>
          <p:sp>
            <p:nvSpPr>
              <p:cNvPr id="349" name="Frihåndsform 58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50" name="Ellipse 58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5" name="Group 144"/>
            <p:cNvGrpSpPr>
              <a:grpSpLocks/>
            </p:cNvGrpSpPr>
            <p:nvPr/>
          </p:nvGrpSpPr>
          <p:grpSpPr>
            <a:xfrm>
              <a:off x="558140" y="2861953"/>
              <a:ext cx="173990" cy="147320"/>
              <a:chOff x="0" y="0"/>
              <a:chExt cx="384423" cy="476250"/>
            </a:xfrm>
          </p:grpSpPr>
          <p:sp>
            <p:nvSpPr>
              <p:cNvPr id="347" name="Frihåndsform 59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48" name="Ellipse 59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6" name="Group 145"/>
            <p:cNvGrpSpPr>
              <a:grpSpLocks/>
            </p:cNvGrpSpPr>
            <p:nvPr/>
          </p:nvGrpSpPr>
          <p:grpSpPr>
            <a:xfrm>
              <a:off x="0" y="3146961"/>
              <a:ext cx="247650" cy="276225"/>
              <a:chOff x="0" y="0"/>
              <a:chExt cx="384423" cy="476250"/>
            </a:xfrm>
          </p:grpSpPr>
          <p:sp>
            <p:nvSpPr>
              <p:cNvPr id="345" name="Frihåndsform 59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46" name="Ellipse 59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7" name="Group 146"/>
            <p:cNvGrpSpPr>
              <a:grpSpLocks/>
            </p:cNvGrpSpPr>
            <p:nvPr/>
          </p:nvGrpSpPr>
          <p:grpSpPr>
            <a:xfrm>
              <a:off x="665018" y="3075709"/>
              <a:ext cx="247650" cy="276225"/>
              <a:chOff x="0" y="0"/>
              <a:chExt cx="384423" cy="476250"/>
            </a:xfrm>
          </p:grpSpPr>
          <p:sp>
            <p:nvSpPr>
              <p:cNvPr id="343" name="Frihåndsform 59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44" name="Ellipse 59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8" name="Group 147"/>
            <p:cNvGrpSpPr>
              <a:grpSpLocks/>
            </p:cNvGrpSpPr>
            <p:nvPr/>
          </p:nvGrpSpPr>
          <p:grpSpPr>
            <a:xfrm>
              <a:off x="546265" y="3289465"/>
              <a:ext cx="247650" cy="276225"/>
              <a:chOff x="0" y="0"/>
              <a:chExt cx="384423" cy="476250"/>
            </a:xfrm>
          </p:grpSpPr>
          <p:sp>
            <p:nvSpPr>
              <p:cNvPr id="341" name="Frihåndsform 60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42" name="Ellipse 60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9" name="Group 148"/>
            <p:cNvGrpSpPr>
              <a:grpSpLocks/>
            </p:cNvGrpSpPr>
            <p:nvPr/>
          </p:nvGrpSpPr>
          <p:grpSpPr>
            <a:xfrm>
              <a:off x="771896" y="2873829"/>
              <a:ext cx="247650" cy="276225"/>
              <a:chOff x="0" y="0"/>
              <a:chExt cx="384423" cy="476250"/>
            </a:xfrm>
          </p:grpSpPr>
          <p:sp>
            <p:nvSpPr>
              <p:cNvPr id="339" name="Frihåndsform 60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40" name="Ellipse 60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0" name="Group 149"/>
            <p:cNvGrpSpPr>
              <a:grpSpLocks/>
            </p:cNvGrpSpPr>
            <p:nvPr/>
          </p:nvGrpSpPr>
          <p:grpSpPr>
            <a:xfrm>
              <a:off x="926276" y="3087585"/>
              <a:ext cx="247650" cy="276225"/>
              <a:chOff x="0" y="0"/>
              <a:chExt cx="384423" cy="476250"/>
            </a:xfrm>
          </p:grpSpPr>
          <p:sp>
            <p:nvSpPr>
              <p:cNvPr id="337" name="Frihåndsform 60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38" name="Ellipse 60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1" name="Group 150"/>
            <p:cNvGrpSpPr>
              <a:grpSpLocks/>
            </p:cNvGrpSpPr>
            <p:nvPr/>
          </p:nvGrpSpPr>
          <p:grpSpPr>
            <a:xfrm>
              <a:off x="1021278" y="3325091"/>
              <a:ext cx="247650" cy="276225"/>
              <a:chOff x="0" y="0"/>
              <a:chExt cx="384423" cy="476250"/>
            </a:xfrm>
          </p:grpSpPr>
          <p:sp>
            <p:nvSpPr>
              <p:cNvPr id="335" name="Frihåndsform 60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36" name="Ellipse 61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2" name="Group 151"/>
            <p:cNvGrpSpPr>
              <a:grpSpLocks/>
            </p:cNvGrpSpPr>
            <p:nvPr/>
          </p:nvGrpSpPr>
          <p:grpSpPr>
            <a:xfrm>
              <a:off x="843148" y="3788229"/>
              <a:ext cx="247650" cy="276225"/>
              <a:chOff x="0" y="0"/>
              <a:chExt cx="384423" cy="476250"/>
            </a:xfrm>
          </p:grpSpPr>
          <p:sp>
            <p:nvSpPr>
              <p:cNvPr id="333" name="Frihåndsform 61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34" name="Ellipse 61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3" name="Group 152"/>
            <p:cNvGrpSpPr>
              <a:grpSpLocks/>
            </p:cNvGrpSpPr>
            <p:nvPr/>
          </p:nvGrpSpPr>
          <p:grpSpPr>
            <a:xfrm>
              <a:off x="1211283" y="4049486"/>
              <a:ext cx="247650" cy="276225"/>
              <a:chOff x="0" y="0"/>
              <a:chExt cx="384423" cy="476250"/>
            </a:xfrm>
          </p:grpSpPr>
          <p:sp>
            <p:nvSpPr>
              <p:cNvPr id="331" name="Frihåndsform 61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32" name="Ellipse 61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4" name="Group 153"/>
            <p:cNvGrpSpPr>
              <a:grpSpLocks/>
            </p:cNvGrpSpPr>
            <p:nvPr/>
          </p:nvGrpSpPr>
          <p:grpSpPr>
            <a:xfrm>
              <a:off x="1555668" y="4096987"/>
              <a:ext cx="247650" cy="276225"/>
              <a:chOff x="0" y="0"/>
              <a:chExt cx="384423" cy="476250"/>
            </a:xfrm>
          </p:grpSpPr>
          <p:sp>
            <p:nvSpPr>
              <p:cNvPr id="329" name="Frihåndsform 61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30" name="Ellipse 61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5" name="Group 154"/>
            <p:cNvGrpSpPr>
              <a:grpSpLocks/>
            </p:cNvGrpSpPr>
            <p:nvPr/>
          </p:nvGrpSpPr>
          <p:grpSpPr>
            <a:xfrm>
              <a:off x="1721922" y="4358244"/>
              <a:ext cx="247650" cy="276225"/>
              <a:chOff x="0" y="0"/>
              <a:chExt cx="384423" cy="476250"/>
            </a:xfrm>
          </p:grpSpPr>
          <p:sp>
            <p:nvSpPr>
              <p:cNvPr id="327" name="Frihåndsform 62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28" name="Ellipse 62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6" name="Group 155"/>
            <p:cNvGrpSpPr>
              <a:grpSpLocks/>
            </p:cNvGrpSpPr>
            <p:nvPr/>
          </p:nvGrpSpPr>
          <p:grpSpPr>
            <a:xfrm>
              <a:off x="1068779" y="4393870"/>
              <a:ext cx="247650" cy="276225"/>
              <a:chOff x="0" y="0"/>
              <a:chExt cx="384423" cy="476250"/>
            </a:xfrm>
          </p:grpSpPr>
          <p:sp>
            <p:nvSpPr>
              <p:cNvPr id="325" name="Frihåndsform 62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26" name="Ellipse 62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7" name="Group 156"/>
            <p:cNvGrpSpPr>
              <a:grpSpLocks/>
            </p:cNvGrpSpPr>
            <p:nvPr/>
          </p:nvGrpSpPr>
          <p:grpSpPr>
            <a:xfrm>
              <a:off x="1615044" y="4750130"/>
              <a:ext cx="247650" cy="276225"/>
              <a:chOff x="0" y="0"/>
              <a:chExt cx="384423" cy="476250"/>
            </a:xfrm>
          </p:grpSpPr>
          <p:sp>
            <p:nvSpPr>
              <p:cNvPr id="323" name="Frihåndsform 62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24" name="Ellipse 62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8" name="Group 157"/>
            <p:cNvGrpSpPr>
              <a:grpSpLocks/>
            </p:cNvGrpSpPr>
            <p:nvPr/>
          </p:nvGrpSpPr>
          <p:grpSpPr>
            <a:xfrm>
              <a:off x="1270660" y="4714504"/>
              <a:ext cx="247650" cy="276225"/>
              <a:chOff x="0" y="0"/>
              <a:chExt cx="384423" cy="476250"/>
            </a:xfrm>
          </p:grpSpPr>
          <p:sp>
            <p:nvSpPr>
              <p:cNvPr id="321" name="Frihåndsform 63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22" name="Ellipse 63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9" name="Group 158"/>
            <p:cNvGrpSpPr>
              <a:grpSpLocks/>
            </p:cNvGrpSpPr>
            <p:nvPr/>
          </p:nvGrpSpPr>
          <p:grpSpPr>
            <a:xfrm>
              <a:off x="676894" y="4322618"/>
              <a:ext cx="247650" cy="276225"/>
              <a:chOff x="0" y="0"/>
              <a:chExt cx="384423" cy="476250"/>
            </a:xfrm>
          </p:grpSpPr>
          <p:sp>
            <p:nvSpPr>
              <p:cNvPr id="319" name="Frihåndsform 63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20" name="Ellipse 63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0" name="Group 159"/>
            <p:cNvGrpSpPr>
              <a:grpSpLocks/>
            </p:cNvGrpSpPr>
            <p:nvPr/>
          </p:nvGrpSpPr>
          <p:grpSpPr>
            <a:xfrm>
              <a:off x="2933205" y="1021278"/>
              <a:ext cx="247650" cy="276225"/>
              <a:chOff x="0" y="0"/>
              <a:chExt cx="384423" cy="476250"/>
            </a:xfrm>
          </p:grpSpPr>
          <p:sp>
            <p:nvSpPr>
              <p:cNvPr id="317" name="Frihåndsform 63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18" name="Ellipse 63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1" name="Group 160"/>
            <p:cNvGrpSpPr>
              <a:grpSpLocks/>
            </p:cNvGrpSpPr>
            <p:nvPr/>
          </p:nvGrpSpPr>
          <p:grpSpPr>
            <a:xfrm>
              <a:off x="2683824" y="1045029"/>
              <a:ext cx="247650" cy="276225"/>
              <a:chOff x="0" y="0"/>
              <a:chExt cx="384423" cy="476250"/>
            </a:xfrm>
          </p:grpSpPr>
          <p:sp>
            <p:nvSpPr>
              <p:cNvPr id="315" name="Frihåndsform 63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16" name="Ellipse 64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2" name="Group 161"/>
            <p:cNvGrpSpPr>
              <a:grpSpLocks/>
            </p:cNvGrpSpPr>
            <p:nvPr/>
          </p:nvGrpSpPr>
          <p:grpSpPr>
            <a:xfrm>
              <a:off x="3265714" y="855024"/>
              <a:ext cx="247650" cy="276225"/>
              <a:chOff x="0" y="0"/>
              <a:chExt cx="384423" cy="476250"/>
            </a:xfrm>
          </p:grpSpPr>
          <p:sp>
            <p:nvSpPr>
              <p:cNvPr id="313" name="Frihåndsform 64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14" name="Ellipse 64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3" name="Group 162"/>
            <p:cNvGrpSpPr>
              <a:grpSpLocks/>
            </p:cNvGrpSpPr>
            <p:nvPr/>
          </p:nvGrpSpPr>
          <p:grpSpPr>
            <a:xfrm>
              <a:off x="3325091" y="463138"/>
              <a:ext cx="247650" cy="276225"/>
              <a:chOff x="0" y="0"/>
              <a:chExt cx="384423" cy="476250"/>
            </a:xfrm>
          </p:grpSpPr>
          <p:sp>
            <p:nvSpPr>
              <p:cNvPr id="311" name="Frihåndsform 64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12" name="Ellipse 64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4" name="Group 163"/>
            <p:cNvGrpSpPr>
              <a:grpSpLocks/>
            </p:cNvGrpSpPr>
            <p:nvPr/>
          </p:nvGrpSpPr>
          <p:grpSpPr>
            <a:xfrm>
              <a:off x="4275117" y="700644"/>
              <a:ext cx="247650" cy="276225"/>
              <a:chOff x="0" y="0"/>
              <a:chExt cx="384423" cy="476250"/>
            </a:xfrm>
          </p:grpSpPr>
          <p:sp>
            <p:nvSpPr>
              <p:cNvPr id="309" name="Frihåndsform 64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10" name="Ellipse 64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5" name="Group 164"/>
            <p:cNvGrpSpPr>
              <a:grpSpLocks/>
            </p:cNvGrpSpPr>
            <p:nvPr/>
          </p:nvGrpSpPr>
          <p:grpSpPr>
            <a:xfrm>
              <a:off x="3764478" y="534390"/>
              <a:ext cx="247650" cy="276225"/>
              <a:chOff x="0" y="0"/>
              <a:chExt cx="384423" cy="476250"/>
            </a:xfrm>
          </p:grpSpPr>
          <p:sp>
            <p:nvSpPr>
              <p:cNvPr id="307" name="Frihåndsform 65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08" name="Ellipse 65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6" name="Group 165"/>
            <p:cNvGrpSpPr>
              <a:grpSpLocks/>
            </p:cNvGrpSpPr>
            <p:nvPr/>
          </p:nvGrpSpPr>
          <p:grpSpPr>
            <a:xfrm>
              <a:off x="4797631" y="1128156"/>
              <a:ext cx="247650" cy="276225"/>
              <a:chOff x="0" y="0"/>
              <a:chExt cx="384423" cy="476250"/>
            </a:xfrm>
          </p:grpSpPr>
          <p:sp>
            <p:nvSpPr>
              <p:cNvPr id="305" name="Frihåndsform 65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06" name="Ellipse 65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7" name="Group 166"/>
            <p:cNvGrpSpPr>
              <a:grpSpLocks/>
            </p:cNvGrpSpPr>
            <p:nvPr/>
          </p:nvGrpSpPr>
          <p:grpSpPr>
            <a:xfrm>
              <a:off x="4227616" y="1223159"/>
              <a:ext cx="247650" cy="276225"/>
              <a:chOff x="0" y="0"/>
              <a:chExt cx="384423" cy="476250"/>
            </a:xfrm>
          </p:grpSpPr>
          <p:sp>
            <p:nvSpPr>
              <p:cNvPr id="303" name="Frihåndsform 65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04" name="Ellipse 65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8" name="Group 167"/>
            <p:cNvGrpSpPr>
              <a:grpSpLocks/>
            </p:cNvGrpSpPr>
            <p:nvPr/>
          </p:nvGrpSpPr>
          <p:grpSpPr>
            <a:xfrm>
              <a:off x="5058889" y="1531917"/>
              <a:ext cx="247650" cy="276225"/>
              <a:chOff x="0" y="0"/>
              <a:chExt cx="384423" cy="476250"/>
            </a:xfrm>
          </p:grpSpPr>
          <p:sp>
            <p:nvSpPr>
              <p:cNvPr id="301" name="Frihåndsform 66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02" name="Ellipse 66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9" name="Group 168"/>
            <p:cNvGrpSpPr>
              <a:grpSpLocks/>
            </p:cNvGrpSpPr>
            <p:nvPr/>
          </p:nvGrpSpPr>
          <p:grpSpPr>
            <a:xfrm>
              <a:off x="4512624" y="1531917"/>
              <a:ext cx="247650" cy="276225"/>
              <a:chOff x="0" y="0"/>
              <a:chExt cx="384423" cy="476250"/>
            </a:xfrm>
          </p:grpSpPr>
          <p:sp>
            <p:nvSpPr>
              <p:cNvPr id="299" name="Frihåndsform 66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00" name="Ellipse 66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0" name="Group 169"/>
            <p:cNvGrpSpPr>
              <a:grpSpLocks/>
            </p:cNvGrpSpPr>
            <p:nvPr/>
          </p:nvGrpSpPr>
          <p:grpSpPr>
            <a:xfrm>
              <a:off x="3538847" y="1223159"/>
              <a:ext cx="247650" cy="276225"/>
              <a:chOff x="0" y="0"/>
              <a:chExt cx="384423" cy="476250"/>
            </a:xfrm>
          </p:grpSpPr>
          <p:sp>
            <p:nvSpPr>
              <p:cNvPr id="297" name="Frihåndsform 66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98" name="Ellipse 66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1" name="Group 170"/>
            <p:cNvGrpSpPr>
              <a:grpSpLocks/>
            </p:cNvGrpSpPr>
            <p:nvPr/>
          </p:nvGrpSpPr>
          <p:grpSpPr>
            <a:xfrm>
              <a:off x="5047013" y="2042556"/>
              <a:ext cx="247650" cy="276225"/>
              <a:chOff x="0" y="0"/>
              <a:chExt cx="384423" cy="476250"/>
            </a:xfrm>
          </p:grpSpPr>
          <p:sp>
            <p:nvSpPr>
              <p:cNvPr id="295" name="Frihåndsform 66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96" name="Ellipse 67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2" name="Group 171"/>
            <p:cNvGrpSpPr>
              <a:grpSpLocks/>
            </p:cNvGrpSpPr>
            <p:nvPr/>
          </p:nvGrpSpPr>
          <p:grpSpPr>
            <a:xfrm>
              <a:off x="2956956" y="368135"/>
              <a:ext cx="175895" cy="219075"/>
              <a:chOff x="0" y="0"/>
              <a:chExt cx="384423" cy="476250"/>
            </a:xfrm>
          </p:grpSpPr>
          <p:sp>
            <p:nvSpPr>
              <p:cNvPr id="293" name="Frihåndsform 67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94" name="Ellipse 67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3" name="Group 172"/>
            <p:cNvGrpSpPr>
              <a:grpSpLocks/>
            </p:cNvGrpSpPr>
            <p:nvPr/>
          </p:nvGrpSpPr>
          <p:grpSpPr>
            <a:xfrm>
              <a:off x="3158837" y="605642"/>
              <a:ext cx="175895" cy="219075"/>
              <a:chOff x="0" y="0"/>
              <a:chExt cx="384423" cy="476250"/>
            </a:xfrm>
          </p:grpSpPr>
          <p:sp>
            <p:nvSpPr>
              <p:cNvPr id="291" name="Frihåndsform 67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92" name="Ellipse 67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4" name="Group 173"/>
            <p:cNvGrpSpPr>
              <a:grpSpLocks/>
            </p:cNvGrpSpPr>
            <p:nvPr/>
          </p:nvGrpSpPr>
          <p:grpSpPr>
            <a:xfrm>
              <a:off x="3087585" y="914400"/>
              <a:ext cx="175895" cy="219075"/>
              <a:chOff x="0" y="0"/>
              <a:chExt cx="384423" cy="476250"/>
            </a:xfrm>
          </p:grpSpPr>
          <p:sp>
            <p:nvSpPr>
              <p:cNvPr id="289" name="Frihåndsform 67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90" name="Ellipse 67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5" name="Group 174"/>
            <p:cNvGrpSpPr>
              <a:grpSpLocks/>
            </p:cNvGrpSpPr>
            <p:nvPr/>
          </p:nvGrpSpPr>
          <p:grpSpPr>
            <a:xfrm>
              <a:off x="3158837" y="1389413"/>
              <a:ext cx="175895" cy="219075"/>
              <a:chOff x="0" y="0"/>
              <a:chExt cx="384423" cy="476250"/>
            </a:xfrm>
          </p:grpSpPr>
          <p:sp>
            <p:nvSpPr>
              <p:cNvPr id="287" name="Frihåndsform 68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88" name="Ellipse 68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6" name="Group 175"/>
            <p:cNvGrpSpPr>
              <a:grpSpLocks/>
            </p:cNvGrpSpPr>
            <p:nvPr/>
          </p:nvGrpSpPr>
          <p:grpSpPr>
            <a:xfrm>
              <a:off x="3491346" y="510639"/>
              <a:ext cx="175895" cy="219075"/>
              <a:chOff x="0" y="0"/>
              <a:chExt cx="384423" cy="476250"/>
            </a:xfrm>
          </p:grpSpPr>
          <p:sp>
            <p:nvSpPr>
              <p:cNvPr id="285" name="Frihåndsform 68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86" name="Ellipse 68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7" name="Group 176"/>
            <p:cNvGrpSpPr>
              <a:grpSpLocks/>
            </p:cNvGrpSpPr>
            <p:nvPr/>
          </p:nvGrpSpPr>
          <p:grpSpPr>
            <a:xfrm>
              <a:off x="3515096" y="771896"/>
              <a:ext cx="175895" cy="219075"/>
              <a:chOff x="0" y="0"/>
              <a:chExt cx="384423" cy="476250"/>
            </a:xfrm>
          </p:grpSpPr>
          <p:sp>
            <p:nvSpPr>
              <p:cNvPr id="283" name="Frihåndsform 68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84" name="Ellipse 68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8" name="Group 177"/>
            <p:cNvGrpSpPr>
              <a:grpSpLocks/>
            </p:cNvGrpSpPr>
            <p:nvPr/>
          </p:nvGrpSpPr>
          <p:grpSpPr>
            <a:xfrm>
              <a:off x="4239491" y="617517"/>
              <a:ext cx="175895" cy="219075"/>
              <a:chOff x="0" y="0"/>
              <a:chExt cx="384423" cy="476250"/>
            </a:xfrm>
          </p:grpSpPr>
          <p:sp>
            <p:nvSpPr>
              <p:cNvPr id="281" name="Frihåndsform 69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82" name="Ellipse 69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9" name="Group 178"/>
            <p:cNvGrpSpPr>
              <a:grpSpLocks/>
            </p:cNvGrpSpPr>
            <p:nvPr/>
          </p:nvGrpSpPr>
          <p:grpSpPr>
            <a:xfrm>
              <a:off x="1520042" y="629392"/>
              <a:ext cx="175895" cy="219075"/>
              <a:chOff x="0" y="0"/>
              <a:chExt cx="384423" cy="476250"/>
            </a:xfrm>
          </p:grpSpPr>
          <p:sp>
            <p:nvSpPr>
              <p:cNvPr id="279" name="Frihåndsform 69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80" name="Ellipse 69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0" name="Group 179"/>
            <p:cNvGrpSpPr>
              <a:grpSpLocks/>
            </p:cNvGrpSpPr>
            <p:nvPr/>
          </p:nvGrpSpPr>
          <p:grpSpPr>
            <a:xfrm>
              <a:off x="3740727" y="2030681"/>
              <a:ext cx="114300" cy="104775"/>
              <a:chOff x="0" y="0"/>
              <a:chExt cx="439078" cy="430827"/>
            </a:xfrm>
          </p:grpSpPr>
          <p:sp>
            <p:nvSpPr>
              <p:cNvPr id="277" name="Frihåndsform 69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78" name="Ellipse 69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1" name="Group 180"/>
            <p:cNvGrpSpPr>
              <a:grpSpLocks/>
            </p:cNvGrpSpPr>
            <p:nvPr/>
          </p:nvGrpSpPr>
          <p:grpSpPr>
            <a:xfrm>
              <a:off x="4013860" y="2256312"/>
              <a:ext cx="114300" cy="104775"/>
              <a:chOff x="0" y="0"/>
              <a:chExt cx="439078" cy="430827"/>
            </a:xfrm>
          </p:grpSpPr>
          <p:sp>
            <p:nvSpPr>
              <p:cNvPr id="275" name="Frihåndsform 69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76" name="Ellipse 70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2" name="Group 181"/>
            <p:cNvGrpSpPr>
              <a:grpSpLocks/>
            </p:cNvGrpSpPr>
            <p:nvPr/>
          </p:nvGrpSpPr>
          <p:grpSpPr>
            <a:xfrm>
              <a:off x="3645725" y="2398816"/>
              <a:ext cx="114300" cy="104775"/>
              <a:chOff x="0" y="0"/>
              <a:chExt cx="439078" cy="430827"/>
            </a:xfrm>
          </p:grpSpPr>
          <p:sp>
            <p:nvSpPr>
              <p:cNvPr id="273" name="Frihåndsform 70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74" name="Ellipse 70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3" name="Group 182"/>
            <p:cNvGrpSpPr>
              <a:grpSpLocks/>
            </p:cNvGrpSpPr>
            <p:nvPr/>
          </p:nvGrpSpPr>
          <p:grpSpPr>
            <a:xfrm>
              <a:off x="4453247" y="2683824"/>
              <a:ext cx="114300" cy="104775"/>
              <a:chOff x="0" y="0"/>
              <a:chExt cx="439078" cy="430827"/>
            </a:xfrm>
          </p:grpSpPr>
          <p:sp>
            <p:nvSpPr>
              <p:cNvPr id="271" name="Frihåndsform 70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72" name="Ellipse 70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4" name="Group 183"/>
            <p:cNvGrpSpPr>
              <a:grpSpLocks/>
            </p:cNvGrpSpPr>
            <p:nvPr/>
          </p:nvGrpSpPr>
          <p:grpSpPr>
            <a:xfrm>
              <a:off x="4263242" y="2861953"/>
              <a:ext cx="114300" cy="104775"/>
              <a:chOff x="0" y="0"/>
              <a:chExt cx="439078" cy="430827"/>
            </a:xfrm>
          </p:grpSpPr>
          <p:sp>
            <p:nvSpPr>
              <p:cNvPr id="269" name="Frihåndsform 70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70" name="Ellipse 70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5" name="Group 184"/>
            <p:cNvGrpSpPr>
              <a:grpSpLocks/>
            </p:cNvGrpSpPr>
            <p:nvPr/>
          </p:nvGrpSpPr>
          <p:grpSpPr>
            <a:xfrm>
              <a:off x="4275117" y="2683824"/>
              <a:ext cx="114300" cy="104775"/>
              <a:chOff x="0" y="0"/>
              <a:chExt cx="439078" cy="430827"/>
            </a:xfrm>
          </p:grpSpPr>
          <p:sp>
            <p:nvSpPr>
              <p:cNvPr id="267" name="Frihåndsform 71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68" name="Ellipse 71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6" name="Group 185"/>
            <p:cNvGrpSpPr>
              <a:grpSpLocks/>
            </p:cNvGrpSpPr>
            <p:nvPr/>
          </p:nvGrpSpPr>
          <p:grpSpPr>
            <a:xfrm>
              <a:off x="4251366" y="3146961"/>
              <a:ext cx="114300" cy="104775"/>
              <a:chOff x="0" y="0"/>
              <a:chExt cx="439078" cy="430827"/>
            </a:xfrm>
          </p:grpSpPr>
          <p:sp>
            <p:nvSpPr>
              <p:cNvPr id="265" name="Frihåndsform 71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66" name="Ellipse 71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7" name="Group 186"/>
            <p:cNvGrpSpPr>
              <a:grpSpLocks/>
            </p:cNvGrpSpPr>
            <p:nvPr/>
          </p:nvGrpSpPr>
          <p:grpSpPr>
            <a:xfrm>
              <a:off x="4738255" y="3135086"/>
              <a:ext cx="114300" cy="104775"/>
              <a:chOff x="0" y="0"/>
              <a:chExt cx="439078" cy="430827"/>
            </a:xfrm>
          </p:grpSpPr>
          <p:sp>
            <p:nvSpPr>
              <p:cNvPr id="263" name="Frihåndsform 71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64" name="Ellipse 71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8" name="Group 187"/>
            <p:cNvGrpSpPr>
              <a:grpSpLocks/>
            </p:cNvGrpSpPr>
            <p:nvPr/>
          </p:nvGrpSpPr>
          <p:grpSpPr>
            <a:xfrm>
              <a:off x="4809507" y="3621974"/>
              <a:ext cx="114300" cy="104775"/>
              <a:chOff x="0" y="0"/>
              <a:chExt cx="439078" cy="430827"/>
            </a:xfrm>
          </p:grpSpPr>
          <p:sp>
            <p:nvSpPr>
              <p:cNvPr id="261" name="Frihåndsform 72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62" name="Ellipse 72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9" name="Group 188"/>
            <p:cNvGrpSpPr>
              <a:grpSpLocks/>
            </p:cNvGrpSpPr>
            <p:nvPr/>
          </p:nvGrpSpPr>
          <p:grpSpPr>
            <a:xfrm>
              <a:off x="273133" y="0"/>
              <a:ext cx="114300" cy="104775"/>
              <a:chOff x="0" y="0"/>
              <a:chExt cx="439078" cy="430827"/>
            </a:xfrm>
          </p:grpSpPr>
          <p:sp>
            <p:nvSpPr>
              <p:cNvPr id="259" name="Frihåndsform 72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60" name="Ellipse 72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0" name="Group 189"/>
            <p:cNvGrpSpPr>
              <a:grpSpLocks/>
            </p:cNvGrpSpPr>
            <p:nvPr/>
          </p:nvGrpSpPr>
          <p:grpSpPr>
            <a:xfrm>
              <a:off x="581891" y="4667003"/>
              <a:ext cx="114300" cy="104775"/>
              <a:chOff x="0" y="0"/>
              <a:chExt cx="439078" cy="430827"/>
            </a:xfrm>
          </p:grpSpPr>
          <p:sp>
            <p:nvSpPr>
              <p:cNvPr id="257" name="Frihåndsform 72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58" name="Ellipse 72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1" name="Group 190"/>
            <p:cNvGrpSpPr>
              <a:grpSpLocks/>
            </p:cNvGrpSpPr>
            <p:nvPr/>
          </p:nvGrpSpPr>
          <p:grpSpPr>
            <a:xfrm>
              <a:off x="997527" y="4809507"/>
              <a:ext cx="114300" cy="104775"/>
              <a:chOff x="0" y="0"/>
              <a:chExt cx="439078" cy="430827"/>
            </a:xfrm>
          </p:grpSpPr>
          <p:sp>
            <p:nvSpPr>
              <p:cNvPr id="255" name="Frihåndsform 72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56" name="Ellipse 73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2" name="Group 191"/>
            <p:cNvGrpSpPr>
              <a:grpSpLocks/>
            </p:cNvGrpSpPr>
            <p:nvPr/>
          </p:nvGrpSpPr>
          <p:grpSpPr>
            <a:xfrm>
              <a:off x="843148" y="5106390"/>
              <a:ext cx="114300" cy="104775"/>
              <a:chOff x="0" y="0"/>
              <a:chExt cx="439078" cy="430827"/>
            </a:xfrm>
          </p:grpSpPr>
          <p:sp>
            <p:nvSpPr>
              <p:cNvPr id="253" name="Frihåndsform 73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54" name="Ellipse 73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3" name="Group 192"/>
            <p:cNvGrpSpPr>
              <a:grpSpLocks/>
            </p:cNvGrpSpPr>
            <p:nvPr/>
          </p:nvGrpSpPr>
          <p:grpSpPr>
            <a:xfrm>
              <a:off x="1306286" y="5106390"/>
              <a:ext cx="114300" cy="104775"/>
              <a:chOff x="0" y="0"/>
              <a:chExt cx="439078" cy="430827"/>
            </a:xfrm>
          </p:grpSpPr>
          <p:sp>
            <p:nvSpPr>
              <p:cNvPr id="251" name="Frihåndsform 73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52" name="Ellipse 73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4" name="Group 193"/>
            <p:cNvGrpSpPr>
              <a:grpSpLocks/>
            </p:cNvGrpSpPr>
            <p:nvPr/>
          </p:nvGrpSpPr>
          <p:grpSpPr>
            <a:xfrm>
              <a:off x="1448790" y="5058888"/>
              <a:ext cx="114300" cy="104775"/>
              <a:chOff x="0" y="0"/>
              <a:chExt cx="439078" cy="430827"/>
            </a:xfrm>
          </p:grpSpPr>
          <p:sp>
            <p:nvSpPr>
              <p:cNvPr id="249" name="Frihåndsform 73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50" name="Ellipse 73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5" name="Group 194"/>
            <p:cNvGrpSpPr>
              <a:grpSpLocks/>
            </p:cNvGrpSpPr>
            <p:nvPr/>
          </p:nvGrpSpPr>
          <p:grpSpPr>
            <a:xfrm>
              <a:off x="2173185" y="261257"/>
              <a:ext cx="114300" cy="104775"/>
              <a:chOff x="0" y="0"/>
              <a:chExt cx="439078" cy="430827"/>
            </a:xfrm>
          </p:grpSpPr>
          <p:sp>
            <p:nvSpPr>
              <p:cNvPr id="247" name="Frihåndsform 74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48" name="Ellipse 74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6" name="Group 195"/>
            <p:cNvGrpSpPr>
              <a:grpSpLocks/>
            </p:cNvGrpSpPr>
            <p:nvPr/>
          </p:nvGrpSpPr>
          <p:grpSpPr>
            <a:xfrm>
              <a:off x="1971304" y="4809507"/>
              <a:ext cx="114300" cy="104775"/>
              <a:chOff x="0" y="0"/>
              <a:chExt cx="439078" cy="430827"/>
            </a:xfrm>
          </p:grpSpPr>
          <p:sp>
            <p:nvSpPr>
              <p:cNvPr id="245" name="Frihåndsform 74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46" name="Ellipse 74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7" name="Group 196"/>
            <p:cNvGrpSpPr>
              <a:grpSpLocks/>
            </p:cNvGrpSpPr>
            <p:nvPr/>
          </p:nvGrpSpPr>
          <p:grpSpPr>
            <a:xfrm>
              <a:off x="2921330" y="878774"/>
              <a:ext cx="114300" cy="104775"/>
              <a:chOff x="0" y="0"/>
              <a:chExt cx="439078" cy="430827"/>
            </a:xfrm>
          </p:grpSpPr>
          <p:sp>
            <p:nvSpPr>
              <p:cNvPr id="243" name="Frihåndsform 74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44" name="Ellipse 74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8" name="Group 197"/>
            <p:cNvGrpSpPr>
              <a:grpSpLocks/>
            </p:cNvGrpSpPr>
            <p:nvPr/>
          </p:nvGrpSpPr>
          <p:grpSpPr>
            <a:xfrm>
              <a:off x="3503221" y="142504"/>
              <a:ext cx="114300" cy="104775"/>
              <a:chOff x="0" y="0"/>
              <a:chExt cx="439078" cy="430827"/>
            </a:xfrm>
          </p:grpSpPr>
          <p:sp>
            <p:nvSpPr>
              <p:cNvPr id="241" name="Frihåndsform 75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42" name="Ellipse 75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9" name="Group 198"/>
            <p:cNvGrpSpPr>
              <a:grpSpLocks/>
            </p:cNvGrpSpPr>
            <p:nvPr/>
          </p:nvGrpSpPr>
          <p:grpSpPr>
            <a:xfrm>
              <a:off x="1140031" y="878774"/>
              <a:ext cx="114300" cy="104775"/>
              <a:chOff x="0" y="0"/>
              <a:chExt cx="439078" cy="430827"/>
            </a:xfrm>
          </p:grpSpPr>
          <p:sp>
            <p:nvSpPr>
              <p:cNvPr id="239" name="Frihåndsform 75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40" name="Ellipse 75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0" name="Group 199"/>
            <p:cNvGrpSpPr>
              <a:grpSpLocks/>
            </p:cNvGrpSpPr>
            <p:nvPr/>
          </p:nvGrpSpPr>
          <p:grpSpPr>
            <a:xfrm>
              <a:off x="1282535" y="807522"/>
              <a:ext cx="114300" cy="104775"/>
              <a:chOff x="0" y="0"/>
              <a:chExt cx="439078" cy="430827"/>
            </a:xfrm>
          </p:grpSpPr>
          <p:sp>
            <p:nvSpPr>
              <p:cNvPr id="237" name="Frihåndsform 75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38" name="Ellipse 75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1" name="Group 200"/>
            <p:cNvGrpSpPr>
              <a:grpSpLocks/>
            </p:cNvGrpSpPr>
            <p:nvPr/>
          </p:nvGrpSpPr>
          <p:grpSpPr>
            <a:xfrm>
              <a:off x="1555668" y="1045029"/>
              <a:ext cx="114300" cy="104775"/>
              <a:chOff x="0" y="0"/>
              <a:chExt cx="439078" cy="430827"/>
            </a:xfrm>
          </p:grpSpPr>
          <p:sp>
            <p:nvSpPr>
              <p:cNvPr id="235" name="Frihåndsform 75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36" name="Ellipse 76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2" name="Group 201"/>
            <p:cNvGrpSpPr>
              <a:grpSpLocks/>
            </p:cNvGrpSpPr>
            <p:nvPr/>
          </p:nvGrpSpPr>
          <p:grpSpPr>
            <a:xfrm>
              <a:off x="1591294" y="1341912"/>
              <a:ext cx="114300" cy="104775"/>
              <a:chOff x="0" y="0"/>
              <a:chExt cx="439078" cy="430827"/>
            </a:xfrm>
          </p:grpSpPr>
          <p:sp>
            <p:nvSpPr>
              <p:cNvPr id="233" name="Frihåndsform 76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34" name="Ellipse 76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3" name="Group 202"/>
            <p:cNvGrpSpPr>
              <a:grpSpLocks/>
            </p:cNvGrpSpPr>
            <p:nvPr/>
          </p:nvGrpSpPr>
          <p:grpSpPr>
            <a:xfrm>
              <a:off x="1745673" y="1484416"/>
              <a:ext cx="114300" cy="104775"/>
              <a:chOff x="0" y="0"/>
              <a:chExt cx="439078" cy="430827"/>
            </a:xfrm>
          </p:grpSpPr>
          <p:sp>
            <p:nvSpPr>
              <p:cNvPr id="231" name="Frihåndsform 76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32" name="Ellipse 76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4" name="Group 203"/>
            <p:cNvGrpSpPr>
              <a:grpSpLocks/>
            </p:cNvGrpSpPr>
            <p:nvPr/>
          </p:nvGrpSpPr>
          <p:grpSpPr>
            <a:xfrm>
              <a:off x="4999512" y="2422566"/>
              <a:ext cx="114300" cy="104775"/>
              <a:chOff x="0" y="0"/>
              <a:chExt cx="439078" cy="430827"/>
            </a:xfrm>
          </p:grpSpPr>
          <p:sp>
            <p:nvSpPr>
              <p:cNvPr id="229" name="Frihåndsform 76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30" name="Ellipse 76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5" name="Group 204"/>
            <p:cNvGrpSpPr>
              <a:grpSpLocks/>
            </p:cNvGrpSpPr>
            <p:nvPr/>
          </p:nvGrpSpPr>
          <p:grpSpPr>
            <a:xfrm>
              <a:off x="5332021" y="2458192"/>
              <a:ext cx="114300" cy="104775"/>
              <a:chOff x="0" y="0"/>
              <a:chExt cx="439078" cy="430827"/>
            </a:xfrm>
          </p:grpSpPr>
          <p:sp>
            <p:nvSpPr>
              <p:cNvPr id="227" name="Frihåndsform 77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28" name="Ellipse 77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6" name="Group 205"/>
            <p:cNvGrpSpPr>
              <a:grpSpLocks/>
            </p:cNvGrpSpPr>
            <p:nvPr/>
          </p:nvGrpSpPr>
          <p:grpSpPr>
            <a:xfrm>
              <a:off x="5308270" y="2731325"/>
              <a:ext cx="114300" cy="104775"/>
              <a:chOff x="0" y="0"/>
              <a:chExt cx="439078" cy="430827"/>
            </a:xfrm>
          </p:grpSpPr>
          <p:sp>
            <p:nvSpPr>
              <p:cNvPr id="225" name="Frihåndsform 77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26" name="Ellipse 77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7" name="Group 206"/>
            <p:cNvGrpSpPr>
              <a:grpSpLocks/>
            </p:cNvGrpSpPr>
            <p:nvPr/>
          </p:nvGrpSpPr>
          <p:grpSpPr>
            <a:xfrm>
              <a:off x="5462650" y="2149434"/>
              <a:ext cx="114300" cy="104775"/>
              <a:chOff x="0" y="0"/>
              <a:chExt cx="439078" cy="430827"/>
            </a:xfrm>
          </p:grpSpPr>
          <p:sp>
            <p:nvSpPr>
              <p:cNvPr id="223" name="Frihåndsform 77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24" name="Ellipse 77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8" name="Group 207"/>
            <p:cNvGrpSpPr>
              <a:grpSpLocks/>
            </p:cNvGrpSpPr>
            <p:nvPr/>
          </p:nvGrpSpPr>
          <p:grpSpPr>
            <a:xfrm>
              <a:off x="5355772" y="3455720"/>
              <a:ext cx="114300" cy="104775"/>
              <a:chOff x="0" y="0"/>
              <a:chExt cx="439078" cy="430827"/>
            </a:xfrm>
          </p:grpSpPr>
          <p:sp>
            <p:nvSpPr>
              <p:cNvPr id="221" name="Frihåndsform 78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22" name="Ellipse 78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9" name="Group 208"/>
            <p:cNvGrpSpPr>
              <a:grpSpLocks/>
            </p:cNvGrpSpPr>
            <p:nvPr/>
          </p:nvGrpSpPr>
          <p:grpSpPr>
            <a:xfrm>
              <a:off x="5759533" y="3182587"/>
              <a:ext cx="114300" cy="104775"/>
              <a:chOff x="0" y="0"/>
              <a:chExt cx="439078" cy="430827"/>
            </a:xfrm>
          </p:grpSpPr>
          <p:sp>
            <p:nvSpPr>
              <p:cNvPr id="219" name="Frihåndsform 78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20" name="Ellipse 78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10" name="Group 209"/>
            <p:cNvGrpSpPr>
              <a:grpSpLocks/>
            </p:cNvGrpSpPr>
            <p:nvPr/>
          </p:nvGrpSpPr>
          <p:grpSpPr>
            <a:xfrm>
              <a:off x="5913912" y="3336966"/>
              <a:ext cx="114300" cy="104775"/>
              <a:chOff x="0" y="0"/>
              <a:chExt cx="439078" cy="430827"/>
            </a:xfrm>
          </p:grpSpPr>
          <p:sp>
            <p:nvSpPr>
              <p:cNvPr id="217" name="Frihåndsform 78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18" name="Ellipse 78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11" name="Group 210"/>
            <p:cNvGrpSpPr>
              <a:grpSpLocks/>
            </p:cNvGrpSpPr>
            <p:nvPr/>
          </p:nvGrpSpPr>
          <p:grpSpPr>
            <a:xfrm>
              <a:off x="6400800" y="3182587"/>
              <a:ext cx="114300" cy="104775"/>
              <a:chOff x="0" y="0"/>
              <a:chExt cx="439078" cy="430827"/>
            </a:xfrm>
          </p:grpSpPr>
          <p:sp>
            <p:nvSpPr>
              <p:cNvPr id="215" name="Frihåndsform 78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16" name="Ellipse 79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12" name="Group 211"/>
            <p:cNvGrpSpPr>
              <a:grpSpLocks/>
            </p:cNvGrpSpPr>
            <p:nvPr/>
          </p:nvGrpSpPr>
          <p:grpSpPr>
            <a:xfrm>
              <a:off x="6483927" y="2755075"/>
              <a:ext cx="276225" cy="228600"/>
              <a:chOff x="0" y="0"/>
              <a:chExt cx="439078" cy="430827"/>
            </a:xfrm>
          </p:grpSpPr>
          <p:sp>
            <p:nvSpPr>
              <p:cNvPr id="213" name="Frihåndsform 79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14" name="Ellipse 79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spTree>
    <p:extLst>
      <p:ext uri="{BB962C8B-B14F-4D97-AF65-F5344CB8AC3E}">
        <p14:creationId xmlns:p14="http://schemas.microsoft.com/office/powerpoint/2010/main" val="21382271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623</Words>
  <Application>Microsoft Office PowerPoint</Application>
  <PresentationFormat>Skjermfremvisning (4:3)</PresentationFormat>
  <Paragraphs>204</Paragraphs>
  <Slides>24</Slides>
  <Notes>7</Notes>
  <HiddenSlides>0</HiddenSlides>
  <MMClips>0</MMClips>
  <ScaleCrop>false</ScaleCrop>
  <HeadingPairs>
    <vt:vector size="4" baseType="variant">
      <vt:variant>
        <vt:lpstr>Tema</vt:lpstr>
      </vt:variant>
      <vt:variant>
        <vt:i4>1</vt:i4>
      </vt:variant>
      <vt:variant>
        <vt:lpstr>Lysbildetitler</vt:lpstr>
      </vt:variant>
      <vt:variant>
        <vt:i4>24</vt:i4>
      </vt:variant>
    </vt:vector>
  </HeadingPairs>
  <TitlesOfParts>
    <vt:vector size="25" baseType="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Universitetet i Oslo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Majken Korsager</dc:creator>
  <cp:lastModifiedBy>Rim Tusvik</cp:lastModifiedBy>
  <cp:revision>62</cp:revision>
  <dcterms:created xsi:type="dcterms:W3CDTF">2017-01-31T12:56:37Z</dcterms:created>
  <dcterms:modified xsi:type="dcterms:W3CDTF">2018-08-06T10:42:55Z</dcterms:modified>
</cp:coreProperties>
</file>