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5" r:id="rId7"/>
    <p:sldId id="266" r:id="rId8"/>
    <p:sldId id="267" r:id="rId9"/>
    <p:sldId id="269" r:id="rId10"/>
    <p:sldId id="260" r:id="rId11"/>
    <p:sldId id="261" r:id="rId12"/>
    <p:sldId id="268" r:id="rId13"/>
    <p:sldId id="270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1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079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62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260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59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025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763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5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32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11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97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BFD35-2F89-400E-8418-D01FA0927525}" type="datetimeFigureOut">
              <a:rPr lang="nb-NO" smtClean="0"/>
              <a:t>17.06.2020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681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nb-NO" dirty="0" smtClean="0"/>
              <a:t>Økt 1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2378745"/>
            <a:ext cx="3888434" cy="41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nb-NO" dirty="0" smtClean="0"/>
              <a:t>Økt 3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>
          <a:xfrm>
            <a:off x="2267744" y="2060848"/>
            <a:ext cx="4752530" cy="41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Lage flytskjema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</a:t>
            </a:r>
            <a:r>
              <a:rPr lang="nb-NO" dirty="0" smtClean="0"/>
              <a:t>va </a:t>
            </a:r>
            <a:r>
              <a:rPr lang="nb-NO" dirty="0" smtClean="0"/>
              <a:t>går inn i kroppen? </a:t>
            </a:r>
          </a:p>
          <a:p>
            <a:pPr lvl="1"/>
            <a:r>
              <a:rPr lang="nb-NO" dirty="0" smtClean="0"/>
              <a:t>Drua</a:t>
            </a:r>
          </a:p>
          <a:p>
            <a:r>
              <a:rPr lang="nb-NO" dirty="0"/>
              <a:t>K</a:t>
            </a:r>
            <a:r>
              <a:rPr lang="nb-NO" dirty="0" smtClean="0"/>
              <a:t>va </a:t>
            </a:r>
            <a:r>
              <a:rPr lang="nb-NO" dirty="0" smtClean="0"/>
              <a:t>går ut av kroppen? </a:t>
            </a:r>
          </a:p>
          <a:p>
            <a:pPr lvl="1"/>
            <a:r>
              <a:rPr lang="nb-NO" dirty="0" smtClean="0"/>
              <a:t>Avføring, urin, svette</a:t>
            </a:r>
          </a:p>
          <a:p>
            <a:pPr lvl="1"/>
            <a:r>
              <a:rPr lang="nb-NO" dirty="0" smtClean="0"/>
              <a:t>Energi som varme og bevegelse</a:t>
            </a:r>
          </a:p>
          <a:p>
            <a:r>
              <a:rPr lang="nb-NO" dirty="0"/>
              <a:t>K</a:t>
            </a:r>
            <a:r>
              <a:rPr lang="nb-NO" dirty="0" smtClean="0"/>
              <a:t>va </a:t>
            </a:r>
            <a:r>
              <a:rPr lang="nb-NO" dirty="0" smtClean="0"/>
              <a:t>skjer </a:t>
            </a:r>
            <a:r>
              <a:rPr lang="nb-NO" dirty="0" smtClean="0"/>
              <a:t>undervegs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867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Nøkkelsetningar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Gjennom </a:t>
            </a:r>
            <a:r>
              <a:rPr lang="nb-NO" dirty="0" smtClean="0"/>
              <a:t>fordøyinga blir maten </a:t>
            </a:r>
            <a:r>
              <a:rPr lang="nb-NO" dirty="0" err="1" smtClean="0"/>
              <a:t>broten</a:t>
            </a:r>
            <a:r>
              <a:rPr lang="nb-NO" dirty="0" smtClean="0"/>
              <a:t> ned </a:t>
            </a:r>
            <a:r>
              <a:rPr lang="nb-NO" dirty="0"/>
              <a:t>til mindre </a:t>
            </a:r>
            <a:r>
              <a:rPr lang="nb-NO" dirty="0" err="1" smtClean="0"/>
              <a:t>bitar</a:t>
            </a:r>
            <a:r>
              <a:rPr lang="nb-NO" dirty="0" smtClean="0"/>
              <a:t> </a:t>
            </a:r>
            <a:r>
              <a:rPr lang="nb-NO" dirty="0"/>
              <a:t>og </a:t>
            </a:r>
            <a:r>
              <a:rPr lang="nb-NO" dirty="0" smtClean="0"/>
              <a:t>tatt </a:t>
            </a:r>
            <a:r>
              <a:rPr lang="nb-NO" dirty="0"/>
              <a:t>opp i blodet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/>
              <a:t>tarmen.</a:t>
            </a:r>
          </a:p>
          <a:p>
            <a:r>
              <a:rPr lang="nb-NO" dirty="0"/>
              <a:t>Når vi </a:t>
            </a:r>
            <a:r>
              <a:rPr lang="nb-NO" dirty="0" err="1" smtClean="0"/>
              <a:t>pustar</a:t>
            </a:r>
            <a:r>
              <a:rPr lang="nb-NO" dirty="0"/>
              <a:t>, </a:t>
            </a:r>
            <a:r>
              <a:rPr lang="nb-NO" dirty="0" smtClean="0"/>
              <a:t>kjem </a:t>
            </a:r>
            <a:r>
              <a:rPr lang="nb-NO" dirty="0"/>
              <a:t>oksygengass inn i lungene og </a:t>
            </a:r>
            <a:r>
              <a:rPr lang="nb-NO" dirty="0" smtClean="0"/>
              <a:t>blir tatt </a:t>
            </a:r>
            <a:r>
              <a:rPr lang="nb-NO" dirty="0"/>
              <a:t>opp i blodet. </a:t>
            </a:r>
          </a:p>
          <a:p>
            <a:r>
              <a:rPr lang="nb-NO" dirty="0"/>
              <a:t>Blodet </a:t>
            </a:r>
            <a:r>
              <a:rPr lang="nb-NO" dirty="0" err="1" smtClean="0"/>
              <a:t>fraktar</a:t>
            </a:r>
            <a:r>
              <a:rPr lang="nb-NO" dirty="0" smtClean="0"/>
              <a:t>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små </a:t>
            </a:r>
            <a:r>
              <a:rPr lang="nb-NO" dirty="0" err="1" smtClean="0"/>
              <a:t>bitane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/>
              <a:t>maten og oksygengass rundt til </a:t>
            </a:r>
            <a:r>
              <a:rPr lang="nb-NO" dirty="0" smtClean="0"/>
              <a:t>heile </a:t>
            </a:r>
            <a:r>
              <a:rPr lang="nb-NO" dirty="0"/>
              <a:t>kroppen. Dette </a:t>
            </a:r>
            <a:r>
              <a:rPr lang="nb-NO" dirty="0" err="1" smtClean="0"/>
              <a:t>kallar</a:t>
            </a:r>
            <a:r>
              <a:rPr lang="nb-NO" dirty="0" smtClean="0"/>
              <a:t> </a:t>
            </a:r>
            <a:r>
              <a:rPr lang="nb-NO" dirty="0"/>
              <a:t>vi blodsirkulasjon.</a:t>
            </a:r>
          </a:p>
          <a:p>
            <a:r>
              <a:rPr lang="nb-NO" dirty="0"/>
              <a:t>Pusting, blodsirkulasjon og </a:t>
            </a:r>
            <a:r>
              <a:rPr lang="nb-NO" dirty="0" smtClean="0"/>
              <a:t>fordøying heng </a:t>
            </a:r>
            <a:r>
              <a:rPr lang="nb-NO" dirty="0" err="1" smtClean="0"/>
              <a:t>saman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41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 </a:t>
            </a:r>
            <a:r>
              <a:rPr lang="nb-NO" dirty="0" smtClean="0"/>
              <a:t>skjer </a:t>
            </a:r>
            <a:r>
              <a:rPr lang="nb-NO" dirty="0" smtClean="0"/>
              <a:t>om </a:t>
            </a:r>
            <a:r>
              <a:rPr lang="nb-NO" dirty="0" err="1" smtClean="0"/>
              <a:t>noko</a:t>
            </a:r>
            <a:r>
              <a:rPr lang="nb-NO" dirty="0" smtClean="0"/>
              <a:t>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err="1" smtClean="0"/>
              <a:t>verkar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 </a:t>
            </a:r>
            <a:r>
              <a:rPr lang="nb-NO" dirty="0" smtClean="0"/>
              <a:t>får utdelt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smtClean="0"/>
              <a:t>kort med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smtClean="0"/>
              <a:t>sykdom eller skade.</a:t>
            </a:r>
          </a:p>
          <a:p>
            <a:pPr marL="0" indent="0">
              <a:buNone/>
            </a:pPr>
            <a:r>
              <a:rPr lang="nb-NO" dirty="0" smtClean="0"/>
              <a:t>Bruk flytskjemaet til å vise </a:t>
            </a:r>
            <a:r>
              <a:rPr lang="nb-NO" dirty="0" smtClean="0"/>
              <a:t>kva </a:t>
            </a:r>
            <a:r>
              <a:rPr lang="nb-NO" dirty="0" smtClean="0"/>
              <a:t>som blir </a:t>
            </a:r>
            <a:r>
              <a:rPr lang="nb-NO" dirty="0" smtClean="0"/>
              <a:t>annleis i </a:t>
            </a:r>
            <a:r>
              <a:rPr lang="nb-NO" dirty="0" smtClean="0"/>
              <a:t>kroppen med denne sykdommen eller skaden.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91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Oppdraget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Kor </a:t>
            </a:r>
            <a:r>
              <a:rPr lang="nb-NO" dirty="0" smtClean="0"/>
              <a:t>blir det </a:t>
            </a:r>
            <a:r>
              <a:rPr lang="nb-NO" dirty="0"/>
              <a:t>av </a:t>
            </a:r>
            <a:r>
              <a:rPr lang="nb-NO" dirty="0" smtClean="0"/>
              <a:t>ei </a:t>
            </a:r>
            <a:r>
              <a:rPr lang="nb-NO" dirty="0"/>
              <a:t>drue som vi </a:t>
            </a:r>
            <a:r>
              <a:rPr lang="nb-NO" dirty="0" smtClean="0"/>
              <a:t>et?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Lag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smtClean="0"/>
              <a:t>flytskjema som viser </a:t>
            </a:r>
            <a:r>
              <a:rPr lang="nb-NO" dirty="0" smtClean="0"/>
              <a:t>kva </a:t>
            </a:r>
            <a:r>
              <a:rPr lang="nb-NO" dirty="0" smtClean="0"/>
              <a:t>som skjer med drua og </a:t>
            </a:r>
            <a:r>
              <a:rPr lang="nb-NO" dirty="0" smtClean="0"/>
              <a:t>kva for organ </a:t>
            </a:r>
            <a:r>
              <a:rPr lang="nb-NO" dirty="0" smtClean="0"/>
              <a:t>som er </a:t>
            </a:r>
            <a:r>
              <a:rPr lang="nb-NO" dirty="0" smtClean="0"/>
              <a:t>involverte.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10136"/>
            <a:ext cx="4464496" cy="295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Kople </a:t>
            </a:r>
            <a:r>
              <a:rPr lang="nb-NO" dirty="0" smtClean="0"/>
              <a:t>organ til aktivitet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 smtClean="0"/>
              <a:t>Vi </a:t>
            </a:r>
            <a:r>
              <a:rPr lang="nb-NO" sz="2200" dirty="0" smtClean="0"/>
              <a:t>brukar </a:t>
            </a:r>
            <a:r>
              <a:rPr lang="nb-NO" sz="2200" i="1" dirty="0" smtClean="0"/>
              <a:t>hjernen</a:t>
            </a:r>
            <a:r>
              <a:rPr lang="nb-NO" sz="2200" dirty="0"/>
              <a:t> til å </a:t>
            </a:r>
            <a:r>
              <a:rPr lang="nb-NO" sz="2200" i="1" dirty="0"/>
              <a:t>tenke</a:t>
            </a:r>
            <a:r>
              <a:rPr lang="nb-NO" sz="2200" dirty="0"/>
              <a:t> </a:t>
            </a:r>
            <a:r>
              <a:rPr lang="nb-NO" sz="2200" dirty="0" smtClean="0"/>
              <a:t>med.</a:t>
            </a:r>
          </a:p>
          <a:p>
            <a:endParaRPr lang="nb-NO" sz="2200" dirty="0"/>
          </a:p>
          <a:p>
            <a:endParaRPr lang="nb-NO" sz="2200" dirty="0" smtClean="0"/>
          </a:p>
          <a:p>
            <a:endParaRPr lang="nb-NO" sz="2200" dirty="0"/>
          </a:p>
          <a:p>
            <a:endParaRPr lang="nb-NO" sz="2200" dirty="0" smtClean="0"/>
          </a:p>
          <a:p>
            <a:r>
              <a:rPr lang="nb-NO" sz="2200" dirty="0" smtClean="0"/>
              <a:t>Vi </a:t>
            </a:r>
            <a:r>
              <a:rPr lang="nb-NO" sz="2200" dirty="0" smtClean="0"/>
              <a:t>brukar</a:t>
            </a:r>
            <a:r>
              <a:rPr lang="nb-NO" sz="2200" dirty="0"/>
              <a:t> </a:t>
            </a:r>
            <a:r>
              <a:rPr lang="nb-NO" sz="2200" i="1" dirty="0" err="1" smtClean="0"/>
              <a:t>musklar</a:t>
            </a:r>
            <a:r>
              <a:rPr lang="nb-NO" sz="2200" dirty="0"/>
              <a:t> til å </a:t>
            </a:r>
            <a:r>
              <a:rPr lang="nb-NO" sz="2200" i="1" dirty="0"/>
              <a:t>sykle</a:t>
            </a:r>
            <a:r>
              <a:rPr lang="nb-NO" sz="2200" dirty="0"/>
              <a:t> med samtidig som vi </a:t>
            </a:r>
            <a:r>
              <a:rPr lang="nb-NO" sz="2200" dirty="0" smtClean="0"/>
              <a:t>brukar</a:t>
            </a:r>
            <a:r>
              <a:rPr lang="nb-NO" sz="2200" dirty="0"/>
              <a:t> </a:t>
            </a:r>
            <a:r>
              <a:rPr lang="nb-NO" sz="2200" i="1" dirty="0"/>
              <a:t>lungene</a:t>
            </a:r>
            <a:r>
              <a:rPr lang="nb-NO" sz="2200" dirty="0"/>
              <a:t> for å få inn pust for å sykle.</a:t>
            </a:r>
            <a:r>
              <a:rPr lang="nb-NO" dirty="0"/>
              <a:t> 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382" y="2132856"/>
            <a:ext cx="1817158" cy="13562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1133150" y="3119743"/>
            <a:ext cx="121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Hjernen</a:t>
            </a:r>
            <a:endParaRPr lang="nb-NO" dirty="0"/>
          </a:p>
        </p:txBody>
      </p:sp>
      <p:sp>
        <p:nvSpPr>
          <p:cNvPr id="7" name="Rounded Rectangle 42"/>
          <p:cNvSpPr/>
          <p:nvPr/>
        </p:nvSpPr>
        <p:spPr>
          <a:xfrm>
            <a:off x="3071588" y="2115401"/>
            <a:ext cx="1842340" cy="13736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25"/>
          <p:cNvSpPr txBox="1"/>
          <p:nvPr/>
        </p:nvSpPr>
        <p:spPr>
          <a:xfrm>
            <a:off x="3419592" y="2544764"/>
            <a:ext cx="154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Tenke</a:t>
            </a:r>
            <a:endParaRPr lang="nb-NO" dirty="0"/>
          </a:p>
        </p:txBody>
      </p:sp>
      <p:sp>
        <p:nvSpPr>
          <p:cNvPr id="9" name="Rounded Rectangle 44"/>
          <p:cNvSpPr/>
          <p:nvPr/>
        </p:nvSpPr>
        <p:spPr>
          <a:xfrm>
            <a:off x="781956" y="4783931"/>
            <a:ext cx="1773820" cy="13225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35" y="4888648"/>
            <a:ext cx="939412" cy="900435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1043608" y="573718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Musklane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2" name="Rounded Rectangle 47"/>
          <p:cNvSpPr/>
          <p:nvPr/>
        </p:nvSpPr>
        <p:spPr>
          <a:xfrm>
            <a:off x="3128269" y="4783073"/>
            <a:ext cx="1774972" cy="13234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4"/>
          <p:cNvSpPr txBox="1"/>
          <p:nvPr/>
        </p:nvSpPr>
        <p:spPr>
          <a:xfrm>
            <a:off x="3419592" y="5217119"/>
            <a:ext cx="121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Sykle</a:t>
            </a:r>
            <a:endParaRPr lang="nb-NO" sz="3200" dirty="0"/>
          </a:p>
        </p:txBody>
      </p:sp>
      <p:sp>
        <p:nvSpPr>
          <p:cNvPr id="14" name="Rounded Rectangle 43"/>
          <p:cNvSpPr/>
          <p:nvPr/>
        </p:nvSpPr>
        <p:spPr>
          <a:xfrm>
            <a:off x="5652120" y="4783073"/>
            <a:ext cx="1745150" cy="13012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89" y="4828437"/>
            <a:ext cx="857212" cy="908748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6014204" y="5694615"/>
            <a:ext cx="102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Lungene</a:t>
            </a:r>
            <a:endParaRPr lang="nb-NO" dirty="0"/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66" y="2266023"/>
            <a:ext cx="883960" cy="8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/>
      <p:bldP spid="7" grpId="0" animBg="1"/>
      <p:bldP spid="8" grpId="0"/>
      <p:bldP spid="9" grpId="0" animBg="1"/>
      <p:bldP spid="11" grpId="0"/>
      <p:bldP spid="12" grpId="0" animBg="1"/>
      <p:bldP spid="13" grpId="0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nb-NO" dirty="0" smtClean="0"/>
              <a:t>Økt 2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2204864"/>
            <a:ext cx="3600402" cy="3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smtClean="0"/>
              <a:t>side 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dirty="0" smtClean="0"/>
              <a:t>Setning om </a:t>
            </a:r>
            <a:r>
              <a:rPr lang="nb-NO" sz="2400" dirty="0" smtClean="0"/>
              <a:t>kva </a:t>
            </a:r>
            <a:r>
              <a:rPr lang="nb-NO" sz="2400" dirty="0" smtClean="0"/>
              <a:t>som skjer:</a:t>
            </a:r>
          </a:p>
          <a:p>
            <a:pPr marL="0" indent="0">
              <a:buNone/>
            </a:pPr>
            <a:r>
              <a:rPr lang="nb-NO" sz="2400" dirty="0" smtClean="0"/>
              <a:t>«Jo</a:t>
            </a:r>
            <a:r>
              <a:rPr lang="nb-NO" sz="2400" dirty="0"/>
              <a:t>, den </a:t>
            </a:r>
            <a:r>
              <a:rPr lang="nb-NO" sz="2400" dirty="0" smtClean="0"/>
              <a:t>blir delt </a:t>
            </a:r>
            <a:r>
              <a:rPr lang="nb-NO" sz="2400" dirty="0"/>
              <a:t>opp i mindre og mindre </a:t>
            </a:r>
            <a:r>
              <a:rPr lang="nb-NO" sz="2400" dirty="0" err="1" smtClean="0"/>
              <a:t>bitar</a:t>
            </a:r>
            <a:r>
              <a:rPr lang="nb-NO" sz="2400" dirty="0" smtClean="0"/>
              <a:t> </a:t>
            </a:r>
            <a:r>
              <a:rPr lang="nb-NO" sz="2400" dirty="0"/>
              <a:t>inni kroppen </a:t>
            </a:r>
            <a:r>
              <a:rPr lang="nb-NO" sz="2400" dirty="0" smtClean="0"/>
              <a:t>din, på </a:t>
            </a:r>
            <a:r>
              <a:rPr lang="nb-NO" sz="2400" dirty="0" smtClean="0"/>
              <a:t>veg </a:t>
            </a:r>
            <a:r>
              <a:rPr lang="nb-NO" sz="2400" dirty="0" smtClean="0"/>
              <a:t>ned </a:t>
            </a:r>
            <a:r>
              <a:rPr lang="nb-NO" sz="2400" dirty="0" err="1" smtClean="0"/>
              <a:t>frå</a:t>
            </a:r>
            <a:r>
              <a:rPr lang="nb-NO" sz="2400" dirty="0" smtClean="0"/>
              <a:t> </a:t>
            </a:r>
            <a:r>
              <a:rPr lang="nb-NO" sz="2400" dirty="0" smtClean="0"/>
              <a:t>munnen til </a:t>
            </a:r>
            <a:r>
              <a:rPr lang="nb-NO" sz="2400" dirty="0" err="1" smtClean="0"/>
              <a:t>tarmane</a:t>
            </a:r>
            <a:r>
              <a:rPr lang="nb-NO" sz="2400" dirty="0" smtClean="0"/>
              <a:t>. </a:t>
            </a:r>
            <a:r>
              <a:rPr lang="nb-NO" sz="2400" dirty="0"/>
              <a:t>Når </a:t>
            </a:r>
            <a:r>
              <a:rPr lang="nb-NO" sz="2400" dirty="0" err="1" smtClean="0"/>
              <a:t>bitane</a:t>
            </a:r>
            <a:r>
              <a:rPr lang="nb-NO" sz="2400" dirty="0" smtClean="0"/>
              <a:t> </a:t>
            </a:r>
            <a:r>
              <a:rPr lang="nb-NO" sz="2400" dirty="0"/>
              <a:t>er små nok, kan </a:t>
            </a:r>
            <a:r>
              <a:rPr lang="nb-NO" sz="2400" dirty="0" err="1" smtClean="0"/>
              <a:t>dei</a:t>
            </a:r>
            <a:r>
              <a:rPr lang="nb-NO" sz="2400" dirty="0" smtClean="0"/>
              <a:t> </a:t>
            </a:r>
            <a:r>
              <a:rPr lang="nb-NO" sz="2400" dirty="0"/>
              <a:t>flytte seg over i </a:t>
            </a:r>
            <a:r>
              <a:rPr lang="nb-NO" sz="2400" dirty="0" smtClean="0"/>
              <a:t>blodet </a:t>
            </a:r>
            <a:r>
              <a:rPr lang="nb-NO" sz="2400" dirty="0" err="1" smtClean="0"/>
              <a:t>frå</a:t>
            </a:r>
            <a:r>
              <a:rPr lang="nb-NO" sz="2400" dirty="0" smtClean="0"/>
              <a:t> </a:t>
            </a:r>
            <a:r>
              <a:rPr lang="nb-NO" sz="2400" dirty="0" err="1" smtClean="0"/>
              <a:t>tarmane</a:t>
            </a:r>
            <a:r>
              <a:rPr lang="nb-NO" sz="2400" dirty="0" smtClean="0"/>
              <a:t>. »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Organ </a:t>
            </a:r>
            <a:r>
              <a:rPr lang="nb-NO" sz="2400" dirty="0" smtClean="0"/>
              <a:t>(</a:t>
            </a:r>
            <a:r>
              <a:rPr lang="nb-NO" sz="2400" dirty="0" err="1" smtClean="0"/>
              <a:t>delar</a:t>
            </a:r>
            <a:r>
              <a:rPr lang="nb-NO" sz="2400" dirty="0" smtClean="0"/>
              <a:t> </a:t>
            </a:r>
            <a:r>
              <a:rPr lang="nb-NO" sz="2400" dirty="0" smtClean="0"/>
              <a:t>av kroppen): </a:t>
            </a:r>
            <a:endParaRPr lang="nb-NO" sz="2400" dirty="0" smtClean="0"/>
          </a:p>
          <a:p>
            <a:r>
              <a:rPr lang="nb-NO" sz="2400" dirty="0" smtClean="0"/>
              <a:t>munnen</a:t>
            </a:r>
          </a:p>
          <a:p>
            <a:r>
              <a:rPr lang="nb-NO" sz="2400" dirty="0" err="1" smtClean="0"/>
              <a:t>tarmane</a:t>
            </a:r>
            <a:endParaRPr lang="nb-NO" sz="2400" dirty="0"/>
          </a:p>
          <a:p>
            <a:r>
              <a:rPr lang="nb-NO" sz="2400" dirty="0"/>
              <a:t>b</a:t>
            </a:r>
            <a:r>
              <a:rPr lang="nb-NO" sz="2400" dirty="0" smtClean="0"/>
              <a:t>lodet</a:t>
            </a:r>
            <a:endParaRPr lang="nb-NO" sz="2400" dirty="0"/>
          </a:p>
          <a:p>
            <a:endParaRPr lang="nb-NO" dirty="0"/>
          </a:p>
        </p:txBody>
      </p:sp>
      <p:cxnSp>
        <p:nvCxnSpPr>
          <p:cNvPr id="5" name="Rett linje 4"/>
          <p:cNvCxnSpPr/>
          <p:nvPr/>
        </p:nvCxnSpPr>
        <p:spPr>
          <a:xfrm>
            <a:off x="683568" y="2348880"/>
            <a:ext cx="784887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611560" y="2708920"/>
            <a:ext cx="784887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539552" y="2996952"/>
            <a:ext cx="482453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>
            <a:off x="899592" y="4221088"/>
            <a:ext cx="1080120" cy="0"/>
          </a:xfrm>
          <a:prstGeom prst="line">
            <a:avLst/>
          </a:prstGeom>
          <a:ln w="22225">
            <a:solidFill>
              <a:srgbClr val="018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899592" y="4581128"/>
            <a:ext cx="1080120" cy="0"/>
          </a:xfrm>
          <a:prstGeom prst="line">
            <a:avLst/>
          </a:prstGeom>
          <a:ln w="22225">
            <a:solidFill>
              <a:srgbClr val="018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>
            <a:off x="899592" y="5013176"/>
            <a:ext cx="792088" cy="0"/>
          </a:xfrm>
          <a:prstGeom prst="line">
            <a:avLst/>
          </a:prstGeom>
          <a:ln w="22225">
            <a:solidFill>
              <a:srgbClr val="018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5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Musa er </a:t>
            </a:r>
            <a:r>
              <a:rPr lang="nb-NO" i="1" dirty="0" smtClean="0"/>
              <a:t>liten</a:t>
            </a:r>
            <a:r>
              <a:rPr lang="nb-NO" dirty="0" smtClean="0"/>
              <a:t> – maten blir til </a:t>
            </a:r>
            <a:r>
              <a:rPr lang="nb-NO" i="1" dirty="0" smtClean="0"/>
              <a:t>små</a:t>
            </a:r>
            <a:r>
              <a:rPr lang="nb-NO" dirty="0" smtClean="0"/>
              <a:t> </a:t>
            </a:r>
            <a:r>
              <a:rPr lang="nb-NO" dirty="0" err="1" smtClean="0"/>
              <a:t>bitar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4032448" cy="3396804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2896"/>
            <a:ext cx="3765194" cy="4176464"/>
          </a:xfrm>
          <a:prstGeom prst="rect">
            <a:avLst/>
          </a:prstGeom>
        </p:spPr>
      </p:pic>
      <p:sp>
        <p:nvSpPr>
          <p:cNvPr id="6" name="Bildeforklaring formet som et avrundet rektangel 5"/>
          <p:cNvSpPr/>
          <p:nvPr/>
        </p:nvSpPr>
        <p:spPr>
          <a:xfrm>
            <a:off x="5199387" y="1199183"/>
            <a:ext cx="3672408" cy="1152128"/>
          </a:xfrm>
          <a:prstGeom prst="wedgeRoundRectCallout">
            <a:avLst>
              <a:gd name="adj1" fmla="val -59139"/>
              <a:gd name="adj2" fmla="val -2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</a:rPr>
              <a:t>Kven </a:t>
            </a:r>
            <a:r>
              <a:rPr lang="nb-NO" sz="2400" dirty="0" smtClean="0">
                <a:solidFill>
                  <a:schemeClr val="tx1"/>
                </a:solidFill>
              </a:rPr>
              <a:t>andre møter Kalle? </a:t>
            </a:r>
            <a:r>
              <a:rPr lang="nb-NO" sz="2400" dirty="0" err="1" smtClean="0">
                <a:solidFill>
                  <a:schemeClr val="tx1"/>
                </a:solidFill>
              </a:rPr>
              <a:t>Kvifor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smtClean="0">
                <a:solidFill>
                  <a:schemeClr val="tx1"/>
                </a:solidFill>
              </a:rPr>
              <a:t>møter han akkurat </a:t>
            </a:r>
            <a:r>
              <a:rPr lang="nb-NO" sz="2400" dirty="0" err="1" smtClean="0">
                <a:solidFill>
                  <a:schemeClr val="tx1"/>
                </a:solidFill>
              </a:rPr>
              <a:t>desse</a:t>
            </a:r>
            <a:r>
              <a:rPr lang="nb-NO" sz="2400" dirty="0" smtClean="0">
                <a:solidFill>
                  <a:schemeClr val="tx1"/>
                </a:solidFill>
              </a:rPr>
              <a:t>?   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Modellar</a:t>
            </a:r>
            <a:r>
              <a:rPr lang="nb-NO" dirty="0" smtClean="0"/>
              <a:t> </a:t>
            </a:r>
            <a:r>
              <a:rPr lang="nb-NO" dirty="0"/>
              <a:t>er </a:t>
            </a:r>
            <a:r>
              <a:rPr lang="nb-NO" dirty="0" err="1" smtClean="0"/>
              <a:t>forenklingar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Musa, hamsteren, Askeladden og så </a:t>
            </a:r>
            <a:r>
              <a:rPr lang="nb-NO" dirty="0" err="1" smtClean="0"/>
              <a:t>vidare</a:t>
            </a:r>
            <a:r>
              <a:rPr lang="nb-NO" dirty="0" smtClean="0"/>
              <a:t> </a:t>
            </a:r>
            <a:r>
              <a:rPr lang="nb-NO" dirty="0" smtClean="0"/>
              <a:t>er </a:t>
            </a:r>
            <a:r>
              <a:rPr lang="nb-NO" i="1" dirty="0" err="1" smtClean="0"/>
              <a:t>modellar</a:t>
            </a:r>
            <a:r>
              <a:rPr lang="nb-NO" dirty="0" smtClean="0"/>
              <a:t> </a:t>
            </a:r>
            <a:r>
              <a:rPr lang="nb-NO" dirty="0" smtClean="0"/>
              <a:t>av </a:t>
            </a:r>
            <a:r>
              <a:rPr lang="nb-NO" dirty="0" err="1" smtClean="0"/>
              <a:t>noko</a:t>
            </a:r>
            <a:r>
              <a:rPr lang="nb-NO" dirty="0" smtClean="0"/>
              <a:t> </a:t>
            </a:r>
            <a:r>
              <a:rPr lang="nb-NO" dirty="0" smtClean="0"/>
              <a:t>i kroppen,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 smtClean="0"/>
              <a:t>viser oss </a:t>
            </a:r>
            <a:r>
              <a:rPr lang="nb-NO" dirty="0" err="1" smtClean="0"/>
              <a:t>noko</a:t>
            </a:r>
            <a:r>
              <a:rPr lang="nb-NO" dirty="0" smtClean="0"/>
              <a:t> </a:t>
            </a:r>
            <a:r>
              <a:rPr lang="nb-NO" dirty="0" smtClean="0"/>
              <a:t>om kroppen.</a:t>
            </a:r>
          </a:p>
          <a:p>
            <a:r>
              <a:rPr lang="nb-NO" dirty="0" err="1" smtClean="0"/>
              <a:t>Teikningane</a:t>
            </a:r>
            <a:r>
              <a:rPr lang="nb-NO" dirty="0" smtClean="0"/>
              <a:t> </a:t>
            </a:r>
            <a:r>
              <a:rPr lang="nb-NO" dirty="0"/>
              <a:t>av kroppen til Kalle er </a:t>
            </a:r>
            <a:r>
              <a:rPr lang="nb-NO" dirty="0" smtClean="0"/>
              <a:t>også </a:t>
            </a:r>
            <a:r>
              <a:rPr lang="nb-NO" dirty="0" err="1" smtClean="0"/>
              <a:t>modellar</a:t>
            </a:r>
            <a:r>
              <a:rPr lang="nb-NO" dirty="0" smtClean="0"/>
              <a:t> </a:t>
            </a:r>
            <a:r>
              <a:rPr lang="nb-NO" dirty="0" smtClean="0"/>
              <a:t>som får fram </a:t>
            </a:r>
            <a:r>
              <a:rPr lang="nb-NO" dirty="0" err="1" smtClean="0"/>
              <a:t>noko</a:t>
            </a:r>
            <a:r>
              <a:rPr lang="nb-NO" dirty="0" smtClean="0"/>
              <a:t> </a:t>
            </a:r>
            <a:r>
              <a:rPr lang="nb-NO" dirty="0"/>
              <a:t>riktig om </a:t>
            </a:r>
            <a:r>
              <a:rPr lang="nb-NO" dirty="0" err="1" smtClean="0"/>
              <a:t>korleis</a:t>
            </a:r>
            <a:r>
              <a:rPr lang="nb-NO" dirty="0" smtClean="0"/>
              <a:t> </a:t>
            </a:r>
            <a:r>
              <a:rPr lang="nb-NO" dirty="0"/>
              <a:t>kroppen er, mens andre ting blir feil. </a:t>
            </a:r>
            <a:endParaRPr lang="nb-NO" dirty="0" smtClean="0"/>
          </a:p>
          <a:p>
            <a:r>
              <a:rPr lang="nb-NO" dirty="0" err="1" smtClean="0"/>
              <a:t>Modellar</a:t>
            </a:r>
            <a:r>
              <a:rPr lang="nb-NO" dirty="0" smtClean="0"/>
              <a:t> </a:t>
            </a:r>
            <a:r>
              <a:rPr lang="nb-NO" dirty="0" smtClean="0"/>
              <a:t>er </a:t>
            </a:r>
            <a:r>
              <a:rPr lang="nb-NO" dirty="0" err="1" smtClean="0"/>
              <a:t>forenklingar</a:t>
            </a:r>
            <a:r>
              <a:rPr lang="nb-NO" dirty="0" smtClean="0"/>
              <a:t> </a:t>
            </a:r>
            <a:r>
              <a:rPr lang="nb-NO" dirty="0"/>
              <a:t>av </a:t>
            </a:r>
            <a:r>
              <a:rPr lang="nb-NO" dirty="0" err="1" smtClean="0"/>
              <a:t>verkelegheita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72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Flytskjema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8518" y="4999495"/>
            <a:ext cx="4838418" cy="1234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Vi </a:t>
            </a:r>
            <a:r>
              <a:rPr lang="nb-NO" dirty="0"/>
              <a:t>kan vise </a:t>
            </a:r>
            <a:r>
              <a:rPr lang="nb-NO" dirty="0" err="1" smtClean="0"/>
              <a:t>noko</a:t>
            </a:r>
            <a:r>
              <a:rPr lang="nb-NO" dirty="0" smtClean="0"/>
              <a:t> </a:t>
            </a:r>
            <a:r>
              <a:rPr lang="nb-NO" dirty="0" smtClean="0"/>
              <a:t>som skjer </a:t>
            </a:r>
            <a:r>
              <a:rPr lang="nb-NO" dirty="0"/>
              <a:t>ved å lage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/>
              <a:t>flytskjema.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807143" y="1826147"/>
            <a:ext cx="19581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Vaffeljern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98518" y="3430575"/>
            <a:ext cx="17050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Kjøkkenmaskin </a:t>
            </a:r>
            <a:endParaRPr lang="nb-NO" dirty="0"/>
          </a:p>
        </p:txBody>
      </p:sp>
      <p:cxnSp>
        <p:nvCxnSpPr>
          <p:cNvPr id="13" name="Rett pil 13"/>
          <p:cNvCxnSpPr/>
          <p:nvPr/>
        </p:nvCxnSpPr>
        <p:spPr>
          <a:xfrm flipV="1">
            <a:off x="2518572" y="3615241"/>
            <a:ext cx="1129916" cy="223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4"/>
          <p:cNvCxnSpPr/>
          <p:nvPr/>
        </p:nvCxnSpPr>
        <p:spPr>
          <a:xfrm flipV="1">
            <a:off x="5652120" y="2195479"/>
            <a:ext cx="1044254" cy="12462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/>
          <p:cNvSpPr txBox="1"/>
          <p:nvPr/>
        </p:nvSpPr>
        <p:spPr>
          <a:xfrm>
            <a:off x="3974346" y="3441735"/>
            <a:ext cx="15198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Ause </a:t>
            </a:r>
            <a:endParaRPr lang="nb-NO" dirty="0"/>
          </a:p>
        </p:txBody>
      </p:sp>
      <p:cxnSp>
        <p:nvCxnSpPr>
          <p:cNvPr id="17" name="Rett pil 13"/>
          <p:cNvCxnSpPr/>
          <p:nvPr/>
        </p:nvCxnSpPr>
        <p:spPr>
          <a:xfrm>
            <a:off x="1403648" y="1916275"/>
            <a:ext cx="0" cy="12003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851084" y="98072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Inn</a:t>
            </a:r>
            <a:r>
              <a:rPr lang="nb-NO" dirty="0" smtClean="0"/>
              <a:t>: Mel, egg, sukker, melk osv.  </a:t>
            </a:r>
            <a:endParaRPr lang="nb-NO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1619672" y="1916275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Ingrediensane</a:t>
            </a:r>
            <a:r>
              <a:rPr lang="nb-NO" dirty="0" smtClean="0"/>
              <a:t> blir putta </a:t>
            </a:r>
            <a:r>
              <a:rPr lang="nb-NO" dirty="0" smtClean="0"/>
              <a:t>oppi bakebollen og </a:t>
            </a:r>
            <a:r>
              <a:rPr lang="nb-NO" dirty="0" smtClean="0"/>
              <a:t>blanda. </a:t>
            </a:r>
            <a:endParaRPr lang="nb-NO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2347836" y="3854527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Løfter </a:t>
            </a:r>
            <a:r>
              <a:rPr lang="nb-NO" dirty="0" err="1" smtClean="0"/>
              <a:t>passande</a:t>
            </a:r>
            <a:r>
              <a:rPr lang="nb-NO" dirty="0" smtClean="0"/>
              <a:t> </a:t>
            </a:r>
            <a:r>
              <a:rPr lang="nb-NO" dirty="0" smtClean="0"/>
              <a:t>røremengde med </a:t>
            </a:r>
            <a:r>
              <a:rPr lang="nb-NO" dirty="0" smtClean="0"/>
              <a:t>ausa</a:t>
            </a:r>
            <a:r>
              <a:rPr lang="nb-NO" dirty="0" smtClean="0"/>
              <a:t>. </a:t>
            </a:r>
            <a:endParaRPr lang="nb-NO" dirty="0"/>
          </a:p>
        </p:txBody>
      </p:sp>
      <p:sp>
        <p:nvSpPr>
          <p:cNvPr id="32" name="TekstSylinder 31"/>
          <p:cNvSpPr txBox="1"/>
          <p:nvPr/>
        </p:nvSpPr>
        <p:spPr>
          <a:xfrm>
            <a:off x="4449914" y="212785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Heller røra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smtClean="0"/>
              <a:t>au</a:t>
            </a:r>
            <a:r>
              <a:rPr lang="nb-NO" dirty="0" smtClean="0"/>
              <a:t>sa </a:t>
            </a:r>
            <a:r>
              <a:rPr lang="nb-NO" dirty="0" smtClean="0"/>
              <a:t>i vaffeljernet.</a:t>
            </a:r>
            <a:endParaRPr lang="nb-NO" dirty="0"/>
          </a:p>
        </p:txBody>
      </p:sp>
      <p:sp>
        <p:nvSpPr>
          <p:cNvPr id="33" name="TekstSylinder 32"/>
          <p:cNvSpPr txBox="1"/>
          <p:nvPr/>
        </p:nvSpPr>
        <p:spPr>
          <a:xfrm>
            <a:off x="6696374" y="4509120"/>
            <a:ext cx="206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Ut</a:t>
            </a:r>
            <a:r>
              <a:rPr lang="nb-NO" dirty="0" smtClean="0"/>
              <a:t>: </a:t>
            </a:r>
            <a:r>
              <a:rPr lang="nb-NO" dirty="0" err="1" smtClean="0"/>
              <a:t>vaflar</a:t>
            </a:r>
            <a:r>
              <a:rPr lang="nb-NO" dirty="0" smtClean="0"/>
              <a:t> </a:t>
            </a:r>
            <a:endParaRPr lang="nb-NO" dirty="0"/>
          </a:p>
        </p:txBody>
      </p:sp>
      <p:cxnSp>
        <p:nvCxnSpPr>
          <p:cNvPr id="34" name="Rett pil 14"/>
          <p:cNvCxnSpPr/>
          <p:nvPr/>
        </p:nvCxnSpPr>
        <p:spPr>
          <a:xfrm>
            <a:off x="7290233" y="2390471"/>
            <a:ext cx="18071" cy="17586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Sylinder 35"/>
          <p:cNvSpPr txBox="1"/>
          <p:nvPr/>
        </p:nvSpPr>
        <p:spPr>
          <a:xfrm>
            <a:off x="7524328" y="2774189"/>
            <a:ext cx="1462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Steikte </a:t>
            </a:r>
            <a:r>
              <a:rPr lang="nb-NO" dirty="0" err="1" smtClean="0"/>
              <a:t>vaflar</a:t>
            </a:r>
            <a:r>
              <a:rPr lang="nb-NO" dirty="0" smtClean="0"/>
              <a:t> blir tatt </a:t>
            </a:r>
            <a:r>
              <a:rPr lang="nb-NO" dirty="0" smtClean="0"/>
              <a:t>ut av vaffeljernet.</a:t>
            </a:r>
            <a:endParaRPr lang="nb-NO" dirty="0"/>
          </a:p>
        </p:txBody>
      </p:sp>
      <p:cxnSp>
        <p:nvCxnSpPr>
          <p:cNvPr id="37" name="Rett pil 14"/>
          <p:cNvCxnSpPr/>
          <p:nvPr/>
        </p:nvCxnSpPr>
        <p:spPr>
          <a:xfrm>
            <a:off x="7524328" y="766823"/>
            <a:ext cx="0" cy="796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Sylinder 38"/>
          <p:cNvSpPr txBox="1"/>
          <p:nvPr/>
        </p:nvSpPr>
        <p:spPr>
          <a:xfrm>
            <a:off x="7639655" y="708512"/>
            <a:ext cx="1231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Koblast</a:t>
            </a:r>
            <a:r>
              <a:rPr lang="nb-NO" dirty="0" smtClean="0"/>
              <a:t> </a:t>
            </a:r>
            <a:r>
              <a:rPr lang="nb-NO" dirty="0" smtClean="0"/>
              <a:t>til </a:t>
            </a:r>
            <a:r>
              <a:rPr lang="nb-NO" dirty="0" err="1" smtClean="0"/>
              <a:t>straum</a:t>
            </a:r>
            <a:r>
              <a:rPr lang="nb-NO" dirty="0" smtClean="0"/>
              <a:t>, slå på. </a:t>
            </a:r>
            <a:endParaRPr lang="nb-NO" dirty="0"/>
          </a:p>
        </p:txBody>
      </p:sp>
      <p:sp>
        <p:nvSpPr>
          <p:cNvPr id="40" name="TekstSylinder 39"/>
          <p:cNvSpPr txBox="1"/>
          <p:nvPr/>
        </p:nvSpPr>
        <p:spPr>
          <a:xfrm>
            <a:off x="64201" y="2287615"/>
            <a:ext cx="1231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Koplast</a:t>
            </a:r>
            <a:r>
              <a:rPr lang="nb-NO" dirty="0" smtClean="0"/>
              <a:t> </a:t>
            </a:r>
            <a:r>
              <a:rPr lang="nb-NO" dirty="0" smtClean="0"/>
              <a:t>til </a:t>
            </a:r>
            <a:r>
              <a:rPr lang="nb-NO" dirty="0" err="1" smtClean="0"/>
              <a:t>straum</a:t>
            </a:r>
            <a:r>
              <a:rPr lang="nb-NO" dirty="0" smtClean="0"/>
              <a:t>, slå på. </a:t>
            </a:r>
            <a:endParaRPr lang="nb-NO" dirty="0"/>
          </a:p>
        </p:txBody>
      </p:sp>
      <p:cxnSp>
        <p:nvCxnSpPr>
          <p:cNvPr id="41" name="Rett pil 14"/>
          <p:cNvCxnSpPr/>
          <p:nvPr/>
        </p:nvCxnSpPr>
        <p:spPr>
          <a:xfrm>
            <a:off x="323528" y="3269775"/>
            <a:ext cx="290154" cy="431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5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1" grpId="0" animBg="1"/>
      <p:bldP spid="23" grpId="0"/>
      <p:bldP spid="28" grpId="0"/>
      <p:bldP spid="32" grpId="0"/>
      <p:bldP spid="33" grpId="0"/>
      <p:bldP spid="36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Side 4 og 5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11560" y="2348880"/>
            <a:ext cx="1440160" cy="369332"/>
          </a:xfrm>
          <a:prstGeom prst="rect">
            <a:avLst/>
          </a:prstGeom>
          <a:noFill/>
          <a:ln w="28575">
            <a:solidFill>
              <a:srgbClr val="018918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munnen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347864" y="3140968"/>
            <a:ext cx="1656184" cy="369332"/>
          </a:xfrm>
          <a:prstGeom prst="rect">
            <a:avLst/>
          </a:prstGeom>
          <a:noFill/>
          <a:ln w="28575">
            <a:solidFill>
              <a:srgbClr val="018918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tarmane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804248" y="2341752"/>
            <a:ext cx="1368152" cy="369332"/>
          </a:xfrm>
          <a:prstGeom prst="rect">
            <a:avLst/>
          </a:prstGeom>
          <a:noFill/>
          <a:ln w="28575">
            <a:solidFill>
              <a:srgbClr val="018918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blodet</a:t>
            </a:r>
            <a:endParaRPr lang="nb-NO" dirty="0"/>
          </a:p>
        </p:txBody>
      </p:sp>
      <p:cxnSp>
        <p:nvCxnSpPr>
          <p:cNvPr id="9" name="Rett pil 13"/>
          <p:cNvCxnSpPr/>
          <p:nvPr/>
        </p:nvCxnSpPr>
        <p:spPr>
          <a:xfrm>
            <a:off x="2267744" y="2711084"/>
            <a:ext cx="720080" cy="3764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3"/>
          <p:cNvCxnSpPr/>
          <p:nvPr/>
        </p:nvCxnSpPr>
        <p:spPr>
          <a:xfrm flipV="1">
            <a:off x="5724128" y="2849454"/>
            <a:ext cx="720080" cy="2380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1115616" y="3140968"/>
            <a:ext cx="18722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Maten </a:t>
            </a:r>
            <a:r>
              <a:rPr lang="nb-NO" dirty="0" smtClean="0">
                <a:solidFill>
                  <a:srgbClr val="FF0000"/>
                </a:solidFill>
              </a:rPr>
              <a:t>blir delt </a:t>
            </a:r>
            <a:r>
              <a:rPr lang="nb-NO" dirty="0" smtClean="0">
                <a:solidFill>
                  <a:srgbClr val="FF0000"/>
                </a:solidFill>
              </a:rPr>
              <a:t>opp i mindre og mindre </a:t>
            </a:r>
            <a:r>
              <a:rPr lang="nb-NO" dirty="0" err="1" smtClean="0">
                <a:solidFill>
                  <a:srgbClr val="FF0000"/>
                </a:solidFill>
              </a:rPr>
              <a:t>bitar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5724128" y="3325634"/>
            <a:ext cx="176419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Dei </a:t>
            </a:r>
            <a:r>
              <a:rPr lang="nb-NO" dirty="0" smtClean="0">
                <a:solidFill>
                  <a:srgbClr val="FF0000"/>
                </a:solidFill>
              </a:rPr>
              <a:t>små </a:t>
            </a:r>
            <a:r>
              <a:rPr lang="nb-NO" dirty="0" err="1" smtClean="0">
                <a:solidFill>
                  <a:srgbClr val="FF0000"/>
                </a:solidFill>
              </a:rPr>
              <a:t>bitane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smtClean="0">
                <a:solidFill>
                  <a:srgbClr val="FF0000"/>
                </a:solidFill>
              </a:rPr>
              <a:t>flytter seg over i blodet. 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6244</TotalTime>
  <Words>447</Words>
  <Application>Microsoft Office PowerPoint</Application>
  <PresentationFormat>Skjermfremvisning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Office-tema</vt:lpstr>
      <vt:lpstr>Økt 1</vt:lpstr>
      <vt:lpstr>Oppdraget </vt:lpstr>
      <vt:lpstr>Kople organ til aktivitet</vt:lpstr>
      <vt:lpstr>Økt 2</vt:lpstr>
      <vt:lpstr>Eksempel frå side 4</vt:lpstr>
      <vt:lpstr>Musa er liten – maten blir til små bitar</vt:lpstr>
      <vt:lpstr>Modellar er forenklingar</vt:lpstr>
      <vt:lpstr>Flytskjema </vt:lpstr>
      <vt:lpstr>Side 4 og 5</vt:lpstr>
      <vt:lpstr>Økt 3</vt:lpstr>
      <vt:lpstr>Lage flytskjema</vt:lpstr>
      <vt:lpstr>Nøkkelsetningar</vt:lpstr>
      <vt:lpstr>Kva skjer om noko ikkje verkar?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1</dc:title>
  <dc:creator>Aud Ragnhild V K Skår</dc:creator>
  <cp:lastModifiedBy>Aud Ragnhild V K Skår</cp:lastModifiedBy>
  <cp:revision>25</cp:revision>
  <dcterms:created xsi:type="dcterms:W3CDTF">2019-11-25T15:57:12Z</dcterms:created>
  <dcterms:modified xsi:type="dcterms:W3CDTF">2020-06-17T11:44:38Z</dcterms:modified>
</cp:coreProperties>
</file>