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9" r:id="rId2"/>
    <p:sldId id="390" r:id="rId3"/>
    <p:sldId id="395" r:id="rId4"/>
    <p:sldId id="396" r:id="rId5"/>
    <p:sldId id="397" r:id="rId6"/>
    <p:sldId id="398" r:id="rId7"/>
    <p:sldId id="399" r:id="rId8"/>
  </p:sldIdLst>
  <p:sldSz cx="12192000" cy="6858000"/>
  <p:notesSz cx="7010400" cy="9296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83325-E0B0-656E-CF78-30BB164F5EC8}" name="Berit Reitan" initials="BR" userId="S::berire@uio.no::43bce2ec-33aa-41b6-ab62-07979b3a03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it Reitan" initials="BR" lastIdx="2" clrIdx="0">
    <p:extLst>
      <p:ext uri="{19B8F6BF-5375-455C-9EA6-DF929625EA0E}">
        <p15:presenceInfo xmlns:p15="http://schemas.microsoft.com/office/powerpoint/2012/main" userId="S-1-5-21-1927809936-1189766144-1318725885-426714" providerId="AD"/>
      </p:ext>
    </p:extLst>
  </p:cmAuthor>
  <p:cmAuthor id="2" name="Øystein Sørborg" initials="ØS" lastIdx="3" clrIdx="1">
    <p:extLst>
      <p:ext uri="{19B8F6BF-5375-455C-9EA6-DF929625EA0E}">
        <p15:presenceInfo xmlns:p15="http://schemas.microsoft.com/office/powerpoint/2012/main" userId="S-1-5-21-1927809936-1189766144-1318725885-60026" providerId="AD"/>
      </p:ext>
    </p:extLst>
  </p:cmAuthor>
  <p:cmAuthor id="3" name="Majken Korsager" initials="MK" lastIdx="2" clrIdx="2">
    <p:extLst>
      <p:ext uri="{19B8F6BF-5375-455C-9EA6-DF929625EA0E}">
        <p15:presenceInfo xmlns:p15="http://schemas.microsoft.com/office/powerpoint/2012/main" userId="S-1-5-21-1927809936-1189766144-1318725885-322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B31"/>
    <a:srgbClr val="ECA414"/>
    <a:srgbClr val="6E170E"/>
    <a:srgbClr val="70AD47"/>
    <a:srgbClr val="E638A8"/>
    <a:srgbClr val="FD6151"/>
    <a:srgbClr val="82320E"/>
    <a:srgbClr val="7E4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7EFFD-D38F-48DE-9A0B-12EAE98F0333}" v="3" dt="2024-05-13T13:15:54.044"/>
    <p1510:client id="{BFC7F490-7CFF-4254-9516-6D97A1ECA55B}" v="1" dt="2024-05-13T13:18:05.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74884" autoAdjust="0"/>
  </p:normalViewPr>
  <p:slideViewPr>
    <p:cSldViewPr snapToGrid="0">
      <p:cViewPr varScale="1">
        <p:scale>
          <a:sx n="82" d="100"/>
          <a:sy n="82" d="100"/>
        </p:scale>
        <p:origin x="1212" y="96"/>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BFC7F490-7CFF-4254-9516-6D97A1ECA55B}"/>
    <pc:docChg chg="undo custSel modSld">
      <pc:chgData name="Øystein Sørborg" userId="39616bf6-0567-4e85-bbad-c9e729b6e6cd" providerId="ADAL" clId="{BFC7F490-7CFF-4254-9516-6D97A1ECA55B}" dt="2024-05-13T13:26:15.400" v="224" actId="20577"/>
      <pc:docMkLst>
        <pc:docMk/>
      </pc:docMkLst>
      <pc:sldChg chg="modSp mod">
        <pc:chgData name="Øystein Sørborg" userId="39616bf6-0567-4e85-bbad-c9e729b6e6cd" providerId="ADAL" clId="{BFC7F490-7CFF-4254-9516-6D97A1ECA55B}" dt="2024-05-13T13:17:53.710" v="1" actId="20577"/>
        <pc:sldMkLst>
          <pc:docMk/>
          <pc:sldMk cId="359577741" sldId="329"/>
        </pc:sldMkLst>
        <pc:spChg chg="mod">
          <ac:chgData name="Øystein Sørborg" userId="39616bf6-0567-4e85-bbad-c9e729b6e6cd" providerId="ADAL" clId="{BFC7F490-7CFF-4254-9516-6D97A1ECA55B}" dt="2024-05-13T13:17:53.710" v="1" actId="20577"/>
          <ac:spMkLst>
            <pc:docMk/>
            <pc:sldMk cId="359577741" sldId="329"/>
            <ac:spMk id="4" creationId="{00000000-0000-0000-0000-000000000000}"/>
          </ac:spMkLst>
        </pc:spChg>
      </pc:sldChg>
      <pc:sldChg chg="modSp mod">
        <pc:chgData name="Øystein Sørborg" userId="39616bf6-0567-4e85-bbad-c9e729b6e6cd" providerId="ADAL" clId="{BFC7F490-7CFF-4254-9516-6D97A1ECA55B}" dt="2024-05-13T13:21:42.400" v="82" actId="948"/>
        <pc:sldMkLst>
          <pc:docMk/>
          <pc:sldMk cId="1928069392" sldId="390"/>
        </pc:sldMkLst>
        <pc:spChg chg="mod">
          <ac:chgData name="Øystein Sørborg" userId="39616bf6-0567-4e85-bbad-c9e729b6e6cd" providerId="ADAL" clId="{BFC7F490-7CFF-4254-9516-6D97A1ECA55B}" dt="2024-05-13T13:19:20.510" v="41" actId="790"/>
          <ac:spMkLst>
            <pc:docMk/>
            <pc:sldMk cId="1928069392" sldId="390"/>
            <ac:spMk id="2" creationId="{57C74053-C720-D16C-2971-4C50FE9CB729}"/>
          </ac:spMkLst>
        </pc:spChg>
        <pc:spChg chg="mod">
          <ac:chgData name="Øystein Sørborg" userId="39616bf6-0567-4e85-bbad-c9e729b6e6cd" providerId="ADAL" clId="{BFC7F490-7CFF-4254-9516-6D97A1ECA55B}" dt="2024-05-13T13:21:42.400" v="82" actId="948"/>
          <ac:spMkLst>
            <pc:docMk/>
            <pc:sldMk cId="1928069392" sldId="390"/>
            <ac:spMk id="3" creationId="{7850737C-2BD4-0145-BD33-4EFBFEA86FB7}"/>
          </ac:spMkLst>
        </pc:spChg>
        <pc:spChg chg="mod">
          <ac:chgData name="Øystein Sørborg" userId="39616bf6-0567-4e85-bbad-c9e729b6e6cd" providerId="ADAL" clId="{BFC7F490-7CFF-4254-9516-6D97A1ECA55B}" dt="2024-05-13T13:19:20.510" v="41" actId="790"/>
          <ac:spMkLst>
            <pc:docMk/>
            <pc:sldMk cId="1928069392" sldId="390"/>
            <ac:spMk id="4" creationId="{00000000-0000-0000-0000-000000000000}"/>
          </ac:spMkLst>
        </pc:spChg>
        <pc:spChg chg="mod">
          <ac:chgData name="Øystein Sørborg" userId="39616bf6-0567-4e85-bbad-c9e729b6e6cd" providerId="ADAL" clId="{BFC7F490-7CFF-4254-9516-6D97A1ECA55B}" dt="2024-05-13T13:19:20.510" v="41" actId="790"/>
          <ac:spMkLst>
            <pc:docMk/>
            <pc:sldMk cId="1928069392" sldId="390"/>
            <ac:spMk id="7" creationId="{00000000-0000-0000-0000-000000000000}"/>
          </ac:spMkLst>
        </pc:spChg>
      </pc:sldChg>
      <pc:sldChg chg="modSp mod">
        <pc:chgData name="Øystein Sørborg" userId="39616bf6-0567-4e85-bbad-c9e729b6e6cd" providerId="ADAL" clId="{BFC7F490-7CFF-4254-9516-6D97A1ECA55B}" dt="2024-05-13T13:22:37.078" v="119" actId="790"/>
        <pc:sldMkLst>
          <pc:docMk/>
          <pc:sldMk cId="852392932" sldId="395"/>
        </pc:sldMkLst>
        <pc:spChg chg="mod">
          <ac:chgData name="Øystein Sørborg" userId="39616bf6-0567-4e85-bbad-c9e729b6e6cd" providerId="ADAL" clId="{BFC7F490-7CFF-4254-9516-6D97A1ECA55B}" dt="2024-05-13T13:22:37.078" v="119" actId="790"/>
          <ac:spMkLst>
            <pc:docMk/>
            <pc:sldMk cId="852392932" sldId="395"/>
            <ac:spMk id="2" creationId="{57C74053-C720-D16C-2971-4C50FE9CB729}"/>
          </ac:spMkLst>
        </pc:spChg>
        <pc:spChg chg="mod">
          <ac:chgData name="Øystein Sørborg" userId="39616bf6-0567-4e85-bbad-c9e729b6e6cd" providerId="ADAL" clId="{BFC7F490-7CFF-4254-9516-6D97A1ECA55B}" dt="2024-05-13T13:22:37.078" v="119" actId="790"/>
          <ac:spMkLst>
            <pc:docMk/>
            <pc:sldMk cId="852392932" sldId="395"/>
            <ac:spMk id="3" creationId="{7850737C-2BD4-0145-BD33-4EFBFEA86FB7}"/>
          </ac:spMkLst>
        </pc:spChg>
      </pc:sldChg>
      <pc:sldChg chg="modSp mod">
        <pc:chgData name="Øystein Sørborg" userId="39616bf6-0567-4e85-bbad-c9e729b6e6cd" providerId="ADAL" clId="{BFC7F490-7CFF-4254-9516-6D97A1ECA55B}" dt="2024-05-13T13:23:43.596" v="148" actId="790"/>
        <pc:sldMkLst>
          <pc:docMk/>
          <pc:sldMk cId="666848697" sldId="396"/>
        </pc:sldMkLst>
        <pc:spChg chg="mod">
          <ac:chgData name="Øystein Sørborg" userId="39616bf6-0567-4e85-bbad-c9e729b6e6cd" providerId="ADAL" clId="{BFC7F490-7CFF-4254-9516-6D97A1ECA55B}" dt="2024-05-13T13:23:43.596" v="148" actId="790"/>
          <ac:spMkLst>
            <pc:docMk/>
            <pc:sldMk cId="666848697" sldId="396"/>
            <ac:spMk id="2" creationId="{57C74053-C720-D16C-2971-4C50FE9CB729}"/>
          </ac:spMkLst>
        </pc:spChg>
        <pc:spChg chg="mod">
          <ac:chgData name="Øystein Sørborg" userId="39616bf6-0567-4e85-bbad-c9e729b6e6cd" providerId="ADAL" clId="{BFC7F490-7CFF-4254-9516-6D97A1ECA55B}" dt="2024-05-13T13:23:43.596" v="148" actId="790"/>
          <ac:spMkLst>
            <pc:docMk/>
            <pc:sldMk cId="666848697" sldId="396"/>
            <ac:spMk id="3" creationId="{7850737C-2BD4-0145-BD33-4EFBFEA86FB7}"/>
          </ac:spMkLst>
        </pc:spChg>
      </pc:sldChg>
      <pc:sldChg chg="modSp mod">
        <pc:chgData name="Øystein Sørborg" userId="39616bf6-0567-4e85-bbad-c9e729b6e6cd" providerId="ADAL" clId="{BFC7F490-7CFF-4254-9516-6D97A1ECA55B}" dt="2024-05-13T13:25:13.632" v="175" actId="20577"/>
        <pc:sldMkLst>
          <pc:docMk/>
          <pc:sldMk cId="949342016" sldId="397"/>
        </pc:sldMkLst>
        <pc:spChg chg="mod">
          <ac:chgData name="Øystein Sørborg" userId="39616bf6-0567-4e85-bbad-c9e729b6e6cd" providerId="ADAL" clId="{BFC7F490-7CFF-4254-9516-6D97A1ECA55B}" dt="2024-05-13T13:24:17.683" v="164" actId="790"/>
          <ac:spMkLst>
            <pc:docMk/>
            <pc:sldMk cId="949342016" sldId="397"/>
            <ac:spMk id="2" creationId="{57C74053-C720-D16C-2971-4C50FE9CB729}"/>
          </ac:spMkLst>
        </pc:spChg>
        <pc:spChg chg="mod">
          <ac:chgData name="Øystein Sørborg" userId="39616bf6-0567-4e85-bbad-c9e729b6e6cd" providerId="ADAL" clId="{BFC7F490-7CFF-4254-9516-6D97A1ECA55B}" dt="2024-05-13T13:25:13.632" v="175" actId="20577"/>
          <ac:spMkLst>
            <pc:docMk/>
            <pc:sldMk cId="949342016" sldId="397"/>
            <ac:spMk id="3" creationId="{7850737C-2BD4-0145-BD33-4EFBFEA86FB7}"/>
          </ac:spMkLst>
        </pc:spChg>
      </pc:sldChg>
      <pc:sldChg chg="modSp mod">
        <pc:chgData name="Øystein Sørborg" userId="39616bf6-0567-4e85-bbad-c9e729b6e6cd" providerId="ADAL" clId="{BFC7F490-7CFF-4254-9516-6D97A1ECA55B}" dt="2024-05-13T13:25:32.419" v="190" actId="20577"/>
        <pc:sldMkLst>
          <pc:docMk/>
          <pc:sldMk cId="46388735" sldId="398"/>
        </pc:sldMkLst>
        <pc:spChg chg="mod">
          <ac:chgData name="Øystein Sørborg" userId="39616bf6-0567-4e85-bbad-c9e729b6e6cd" providerId="ADAL" clId="{BFC7F490-7CFF-4254-9516-6D97A1ECA55B}" dt="2024-05-13T13:25:22.253" v="177" actId="20577"/>
          <ac:spMkLst>
            <pc:docMk/>
            <pc:sldMk cId="46388735" sldId="398"/>
            <ac:spMk id="2" creationId="{00000000-0000-0000-0000-000000000000}"/>
          </ac:spMkLst>
        </pc:spChg>
        <pc:spChg chg="mod">
          <ac:chgData name="Øystein Sørborg" userId="39616bf6-0567-4e85-bbad-c9e729b6e6cd" providerId="ADAL" clId="{BFC7F490-7CFF-4254-9516-6D97A1ECA55B}" dt="2024-05-13T13:25:32.419" v="190" actId="20577"/>
          <ac:spMkLst>
            <pc:docMk/>
            <pc:sldMk cId="46388735" sldId="398"/>
            <ac:spMk id="3" creationId="{00000000-0000-0000-0000-000000000000}"/>
          </ac:spMkLst>
        </pc:spChg>
      </pc:sldChg>
      <pc:sldChg chg="modSp mod">
        <pc:chgData name="Øystein Sørborg" userId="39616bf6-0567-4e85-bbad-c9e729b6e6cd" providerId="ADAL" clId="{BFC7F490-7CFF-4254-9516-6D97A1ECA55B}" dt="2024-05-13T13:26:15.400" v="224" actId="20577"/>
        <pc:sldMkLst>
          <pc:docMk/>
          <pc:sldMk cId="3759490200" sldId="399"/>
        </pc:sldMkLst>
        <pc:spChg chg="mod">
          <ac:chgData name="Øystein Sørborg" userId="39616bf6-0567-4e85-bbad-c9e729b6e6cd" providerId="ADAL" clId="{BFC7F490-7CFF-4254-9516-6D97A1ECA55B}" dt="2024-05-13T13:26:15.400" v="224" actId="20577"/>
          <ac:spMkLst>
            <pc:docMk/>
            <pc:sldMk cId="3759490200" sldId="399"/>
            <ac:spMk id="2" creationId="{00000000-0000-0000-0000-000000000000}"/>
          </ac:spMkLst>
        </pc:spChg>
        <pc:spChg chg="mod">
          <ac:chgData name="Øystein Sørborg" userId="39616bf6-0567-4e85-bbad-c9e729b6e6cd" providerId="ADAL" clId="{BFC7F490-7CFF-4254-9516-6D97A1ECA55B}" dt="2024-05-13T13:26:11.673" v="222" actId="790"/>
          <ac:spMkLst>
            <pc:docMk/>
            <pc:sldMk cId="3759490200" sldId="399"/>
            <ac:spMk id="3" creationId="{00000000-0000-0000-0000-000000000000}"/>
          </ac:spMkLst>
        </pc:spChg>
      </pc:sldChg>
    </pc:docChg>
  </pc:docChgLst>
  <pc:docChgLst>
    <pc:chgData name="Øystein Sørborg" userId="39616bf6-0567-4e85-bbad-c9e729b6e6cd" providerId="ADAL" clId="{78A7EFFD-D38F-48DE-9A0B-12EAE98F0333}"/>
    <pc:docChg chg="modSld">
      <pc:chgData name="Øystein Sørborg" userId="39616bf6-0567-4e85-bbad-c9e729b6e6cd" providerId="ADAL" clId="{78A7EFFD-D38F-48DE-9A0B-12EAE98F0333}" dt="2024-05-13T13:17:05.315" v="324" actId="13244"/>
      <pc:docMkLst>
        <pc:docMk/>
      </pc:docMkLst>
      <pc:sldChg chg="modSp">
        <pc:chgData name="Øystein Sørborg" userId="39616bf6-0567-4e85-bbad-c9e729b6e6cd" providerId="ADAL" clId="{78A7EFFD-D38F-48DE-9A0B-12EAE98F0333}" dt="2024-05-13T13:15:54.044" v="322" actId="962"/>
        <pc:sldMkLst>
          <pc:docMk/>
          <pc:sldMk cId="359577741" sldId="329"/>
        </pc:sldMkLst>
        <pc:picChg chg="mod">
          <ac:chgData name="Øystein Sørborg" userId="39616bf6-0567-4e85-bbad-c9e729b6e6cd" providerId="ADAL" clId="{78A7EFFD-D38F-48DE-9A0B-12EAE98F0333}" dt="2024-05-13T13:15:54.044" v="322" actId="962"/>
          <ac:picMkLst>
            <pc:docMk/>
            <pc:sldMk cId="359577741" sldId="329"/>
            <ac:picMk id="1026" creationId="{00000000-0000-0000-0000-000000000000}"/>
          </ac:picMkLst>
        </pc:picChg>
      </pc:sldChg>
      <pc:sldChg chg="modSp mod">
        <pc:chgData name="Øystein Sørborg" userId="39616bf6-0567-4e85-bbad-c9e729b6e6cd" providerId="ADAL" clId="{78A7EFFD-D38F-48DE-9A0B-12EAE98F0333}" dt="2024-05-13T13:17:00.156" v="323" actId="962"/>
        <pc:sldMkLst>
          <pc:docMk/>
          <pc:sldMk cId="1928069392" sldId="390"/>
        </pc:sldMkLst>
        <pc:spChg chg="mod">
          <ac:chgData name="Øystein Sørborg" userId="39616bf6-0567-4e85-bbad-c9e729b6e6cd" providerId="ADAL" clId="{78A7EFFD-D38F-48DE-9A0B-12EAE98F0333}" dt="2024-05-13T13:10:22.846" v="0" actId="962"/>
          <ac:spMkLst>
            <pc:docMk/>
            <pc:sldMk cId="1928069392" sldId="390"/>
            <ac:spMk id="4" creationId="{00000000-0000-0000-0000-000000000000}"/>
          </ac:spMkLst>
        </pc:spChg>
        <pc:spChg chg="mod">
          <ac:chgData name="Øystein Sørborg" userId="39616bf6-0567-4e85-bbad-c9e729b6e6cd" providerId="ADAL" clId="{78A7EFFD-D38F-48DE-9A0B-12EAE98F0333}" dt="2024-05-13T13:10:26.103" v="1" actId="962"/>
          <ac:spMkLst>
            <pc:docMk/>
            <pc:sldMk cId="1928069392" sldId="390"/>
            <ac:spMk id="7" creationId="{00000000-0000-0000-0000-000000000000}"/>
          </ac:spMkLst>
        </pc:spChg>
        <pc:picChg chg="mod">
          <ac:chgData name="Øystein Sørborg" userId="39616bf6-0567-4e85-bbad-c9e729b6e6cd" providerId="ADAL" clId="{78A7EFFD-D38F-48DE-9A0B-12EAE98F0333}" dt="2024-05-13T13:17:00.156" v="323" actId="962"/>
          <ac:picMkLst>
            <pc:docMk/>
            <pc:sldMk cId="1928069392" sldId="390"/>
            <ac:picMk id="6" creationId="{6AB8A21F-2FB5-7290-F1D5-46CB42F64713}"/>
          </ac:picMkLst>
        </pc:picChg>
      </pc:sldChg>
      <pc:sldChg chg="modSp mod">
        <pc:chgData name="Øystein Sørborg" userId="39616bf6-0567-4e85-bbad-c9e729b6e6cd" providerId="ADAL" clId="{78A7EFFD-D38F-48DE-9A0B-12EAE98F0333}" dt="2024-05-13T13:17:05.315" v="324" actId="13244"/>
        <pc:sldMkLst>
          <pc:docMk/>
          <pc:sldMk cId="852392932" sldId="395"/>
        </pc:sldMkLst>
        <pc:picChg chg="mod ord">
          <ac:chgData name="Øystein Sørborg" userId="39616bf6-0567-4e85-bbad-c9e729b6e6cd" providerId="ADAL" clId="{78A7EFFD-D38F-48DE-9A0B-12EAE98F0333}" dt="2024-05-13T13:17:05.315" v="324" actId="13244"/>
          <ac:picMkLst>
            <pc:docMk/>
            <pc:sldMk cId="852392932" sldId="395"/>
            <ac:picMk id="4" creationId="{00000000-0000-0000-0000-000000000000}"/>
          </ac:picMkLst>
        </pc:picChg>
        <pc:picChg chg="mod">
          <ac:chgData name="Øystein Sørborg" userId="39616bf6-0567-4e85-bbad-c9e729b6e6cd" providerId="ADAL" clId="{78A7EFFD-D38F-48DE-9A0B-12EAE98F0333}" dt="2024-05-13T13:11:11.978" v="121" actId="962"/>
          <ac:picMkLst>
            <pc:docMk/>
            <pc:sldMk cId="852392932" sldId="395"/>
            <ac:picMk id="7" creationId="{00000000-0000-0000-0000-000000000000}"/>
          </ac:picMkLst>
        </pc:picChg>
      </pc:sldChg>
      <pc:sldChg chg="modSp mod">
        <pc:chgData name="Øystein Sørborg" userId="39616bf6-0567-4e85-bbad-c9e729b6e6cd" providerId="ADAL" clId="{78A7EFFD-D38F-48DE-9A0B-12EAE98F0333}" dt="2024-05-13T13:13:12.248" v="311" actId="20577"/>
        <pc:sldMkLst>
          <pc:docMk/>
          <pc:sldMk cId="666848697" sldId="396"/>
        </pc:sldMkLst>
        <pc:spChg chg="mod">
          <ac:chgData name="Øystein Sørborg" userId="39616bf6-0567-4e85-bbad-c9e729b6e6cd" providerId="ADAL" clId="{78A7EFFD-D38F-48DE-9A0B-12EAE98F0333}" dt="2024-05-13T13:13:12.248" v="311" actId="20577"/>
          <ac:spMkLst>
            <pc:docMk/>
            <pc:sldMk cId="666848697" sldId="396"/>
            <ac:spMk id="2" creationId="{57C74053-C720-D16C-2971-4C50FE9CB729}"/>
          </ac:spMkLst>
        </pc:spChg>
        <pc:picChg chg="mod">
          <ac:chgData name="Øystein Sørborg" userId="39616bf6-0567-4e85-bbad-c9e729b6e6cd" providerId="ADAL" clId="{78A7EFFD-D38F-48DE-9A0B-12EAE98F0333}" dt="2024-05-13T13:11:51.957" v="245" actId="962"/>
          <ac:picMkLst>
            <pc:docMk/>
            <pc:sldMk cId="666848697" sldId="396"/>
            <ac:picMk id="5" creationId="{5FFA166A-000A-49A8-08C0-7E584CC4908A}"/>
          </ac:picMkLst>
        </pc:picChg>
      </pc:sldChg>
      <pc:sldChg chg="modSp mod">
        <pc:chgData name="Øystein Sørborg" userId="39616bf6-0567-4e85-bbad-c9e729b6e6cd" providerId="ADAL" clId="{78A7EFFD-D38F-48DE-9A0B-12EAE98F0333}" dt="2024-05-13T13:13:17.707" v="315" actId="20577"/>
        <pc:sldMkLst>
          <pc:docMk/>
          <pc:sldMk cId="949342016" sldId="397"/>
        </pc:sldMkLst>
        <pc:spChg chg="mod">
          <ac:chgData name="Øystein Sørborg" userId="39616bf6-0567-4e85-bbad-c9e729b6e6cd" providerId="ADAL" clId="{78A7EFFD-D38F-48DE-9A0B-12EAE98F0333}" dt="2024-05-13T13:13:17.707" v="315" actId="20577"/>
          <ac:spMkLst>
            <pc:docMk/>
            <pc:sldMk cId="949342016" sldId="397"/>
            <ac:spMk id="2" creationId="{57C74053-C720-D16C-2971-4C50FE9CB729}"/>
          </ac:spMkLst>
        </pc:spChg>
        <pc:picChg chg="mod">
          <ac:chgData name="Øystein Sørborg" userId="39616bf6-0567-4e85-bbad-c9e729b6e6cd" providerId="ADAL" clId="{78A7EFFD-D38F-48DE-9A0B-12EAE98F0333}" dt="2024-05-13T13:11:18.495" v="123" actId="962"/>
          <ac:picMkLst>
            <pc:docMk/>
            <pc:sldMk cId="949342016" sldId="397"/>
            <ac:picMk id="6" creationId="{00000000-0000-0000-0000-000000000000}"/>
          </ac:picMkLst>
        </pc:picChg>
      </pc:sldChg>
      <pc:sldChg chg="modSp mod">
        <pc:chgData name="Øystein Sørborg" userId="39616bf6-0567-4e85-bbad-c9e729b6e6cd" providerId="ADAL" clId="{78A7EFFD-D38F-48DE-9A0B-12EAE98F0333}" dt="2024-05-13T13:13:32.715" v="317" actId="20577"/>
        <pc:sldMkLst>
          <pc:docMk/>
          <pc:sldMk cId="46388735" sldId="398"/>
        </pc:sldMkLst>
        <pc:spChg chg="mod">
          <ac:chgData name="Øystein Sørborg" userId="39616bf6-0567-4e85-bbad-c9e729b6e6cd" providerId="ADAL" clId="{78A7EFFD-D38F-48DE-9A0B-12EAE98F0333}" dt="2024-05-13T13:13:32.715" v="317" actId="20577"/>
          <ac:spMkLst>
            <pc:docMk/>
            <pc:sldMk cId="46388735" sldId="398"/>
            <ac:spMk id="2" creationId="{00000000-0000-0000-0000-000000000000}"/>
          </ac:spMkLst>
        </pc:spChg>
        <pc:spChg chg="mod">
          <ac:chgData name="Øystein Sørborg" userId="39616bf6-0567-4e85-bbad-c9e729b6e6cd" providerId="ADAL" clId="{78A7EFFD-D38F-48DE-9A0B-12EAE98F0333}" dt="2024-05-13T13:12:01.934" v="246" actId="962"/>
          <ac:spMkLst>
            <pc:docMk/>
            <pc:sldMk cId="46388735" sldId="398"/>
            <ac:spMk id="5" creationId="{00000000-0000-0000-0000-000000000000}"/>
          </ac:spMkLst>
        </pc:spChg>
        <pc:picChg chg="mod">
          <ac:chgData name="Øystein Sørborg" userId="39616bf6-0567-4e85-bbad-c9e729b6e6cd" providerId="ADAL" clId="{78A7EFFD-D38F-48DE-9A0B-12EAE98F0333}" dt="2024-05-13T13:12:38.922" v="307" actId="962"/>
          <ac:picMkLst>
            <pc:docMk/>
            <pc:sldMk cId="46388735" sldId="398"/>
            <ac:picMk id="4" creationId="{00000000-0000-0000-0000-000000000000}"/>
          </ac:picMkLst>
        </pc:picChg>
      </pc:sldChg>
      <pc:sldChg chg="modSp mod">
        <pc:chgData name="Øystein Sørborg" userId="39616bf6-0567-4e85-bbad-c9e729b6e6cd" providerId="ADAL" clId="{78A7EFFD-D38F-48DE-9A0B-12EAE98F0333}" dt="2024-05-13T13:13:35.524" v="319" actId="20577"/>
        <pc:sldMkLst>
          <pc:docMk/>
          <pc:sldMk cId="3759490200" sldId="399"/>
        </pc:sldMkLst>
        <pc:spChg chg="mod">
          <ac:chgData name="Øystein Sørborg" userId="39616bf6-0567-4e85-bbad-c9e729b6e6cd" providerId="ADAL" clId="{78A7EFFD-D38F-48DE-9A0B-12EAE98F0333}" dt="2024-05-13T13:13:35.524" v="319" actId="20577"/>
          <ac:spMkLst>
            <pc:docMk/>
            <pc:sldMk cId="3759490200" sldId="399"/>
            <ac:spMk id="2" creationId="{00000000-0000-0000-0000-000000000000}"/>
          </ac:spMkLst>
        </pc:spChg>
        <pc:picChg chg="mod">
          <ac:chgData name="Øystein Sørborg" userId="39616bf6-0567-4e85-bbad-c9e729b6e6cd" providerId="ADAL" clId="{78A7EFFD-D38F-48DE-9A0B-12EAE98F0333}" dt="2024-05-13T13:12:28.296" v="304" actId="962"/>
          <ac:picMkLst>
            <pc:docMk/>
            <pc:sldMk cId="3759490200" sldId="399"/>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b-NO"/>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1B7FDD-528D-47C5-8054-40D30C210A7B}" type="datetimeFigureOut">
              <a:rPr lang="nb-NO" smtClean="0"/>
              <a:t>13.05.2024</a:t>
            </a:fld>
            <a:endParaRPr lang="nb-N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b-NO"/>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b-NO"/>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67E091-2504-4499-A49A-C966FD9579DD}" type="slidenum">
              <a:rPr lang="nb-NO" smtClean="0"/>
              <a:t>‹#›</a:t>
            </a:fld>
            <a:endParaRPr lang="nb-NO"/>
          </a:p>
        </p:txBody>
      </p:sp>
    </p:spTree>
    <p:extLst>
      <p:ext uri="{BB962C8B-B14F-4D97-AF65-F5344CB8AC3E}">
        <p14:creationId xmlns:p14="http://schemas.microsoft.com/office/powerpoint/2010/main" val="158024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667E091-2504-4499-A49A-C966FD9579DD}" type="slidenum">
              <a:rPr lang="nb-NO" smtClean="0"/>
              <a:t>1</a:t>
            </a:fld>
            <a:endParaRPr lang="nb-NO"/>
          </a:p>
        </p:txBody>
      </p:sp>
    </p:spTree>
    <p:extLst>
      <p:ext uri="{BB962C8B-B14F-4D97-AF65-F5344CB8AC3E}">
        <p14:creationId xmlns:p14="http://schemas.microsoft.com/office/powerpoint/2010/main" val="405720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b-NO"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67E091-2504-4499-A49A-C966FD9579DD}" type="slidenum">
              <a:rPr lang="nb-NO" smtClean="0"/>
              <a:t>2</a:t>
            </a:fld>
            <a:endParaRPr lang="nb-NO"/>
          </a:p>
        </p:txBody>
      </p:sp>
    </p:spTree>
    <p:extLst>
      <p:ext uri="{BB962C8B-B14F-4D97-AF65-F5344CB8AC3E}">
        <p14:creationId xmlns:p14="http://schemas.microsoft.com/office/powerpoint/2010/main" val="168627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3</a:t>
            </a:fld>
            <a:endParaRPr lang="nb-NO"/>
          </a:p>
        </p:txBody>
      </p:sp>
    </p:spTree>
    <p:extLst>
      <p:ext uri="{BB962C8B-B14F-4D97-AF65-F5344CB8AC3E}">
        <p14:creationId xmlns:p14="http://schemas.microsoft.com/office/powerpoint/2010/main" val="342622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4</a:t>
            </a:fld>
            <a:endParaRPr lang="nb-NO"/>
          </a:p>
        </p:txBody>
      </p:sp>
    </p:spTree>
    <p:extLst>
      <p:ext uri="{BB962C8B-B14F-4D97-AF65-F5344CB8AC3E}">
        <p14:creationId xmlns:p14="http://schemas.microsoft.com/office/powerpoint/2010/main" val="137337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5</a:t>
            </a:fld>
            <a:endParaRPr lang="nb-NO"/>
          </a:p>
        </p:txBody>
      </p:sp>
    </p:spTree>
    <p:extLst>
      <p:ext uri="{BB962C8B-B14F-4D97-AF65-F5344CB8AC3E}">
        <p14:creationId xmlns:p14="http://schemas.microsoft.com/office/powerpoint/2010/main" val="202699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75512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39461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66547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00235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81505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5F614D16-A8A6-43E2-99A0-A9232FCD87FE}" type="datetimeFigureOut">
              <a:rPr lang="nb-NO" smtClean="0"/>
              <a:t>13.05.2024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92814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5F614D16-A8A6-43E2-99A0-A9232FCD87FE}" type="datetimeFigureOut">
              <a:rPr lang="nb-NO" smtClean="0"/>
              <a:t>13.05.2024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74325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5F614D16-A8A6-43E2-99A0-A9232FCD87FE}" type="datetimeFigureOut">
              <a:rPr lang="nb-NO" smtClean="0"/>
              <a:t>13.05.2024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74205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4D16-A8A6-43E2-99A0-A9232FCD87FE}" type="datetimeFigureOut">
              <a:rPr lang="nb-NO" smtClean="0"/>
              <a:t>13.05.2024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9710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14D16-A8A6-43E2-99A0-A9232FCD87FE}" type="datetimeFigureOut">
              <a:rPr lang="nb-NO" smtClean="0"/>
              <a:t>13.05.2024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76189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14D16-A8A6-43E2-99A0-A9232FCD87FE}" type="datetimeFigureOut">
              <a:rPr lang="nb-NO" smtClean="0"/>
              <a:t>13.05.2024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34924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4D16-A8A6-43E2-99A0-A9232FCD87FE}" type="datetimeFigureOut">
              <a:rPr lang="nb-NO" smtClean="0"/>
              <a:t>13.05.2024</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E52E0-D1B2-4178-862A-A8FAD0B1D723}" type="slidenum">
              <a:rPr lang="nb-NO" smtClean="0"/>
              <a:t>‹#›</a:t>
            </a:fld>
            <a:endParaRPr lang="nb-NO"/>
          </a:p>
        </p:txBody>
      </p:sp>
    </p:spTree>
    <p:extLst>
      <p:ext uri="{BB962C8B-B14F-4D97-AF65-F5344CB8AC3E}">
        <p14:creationId xmlns:p14="http://schemas.microsoft.com/office/powerpoint/2010/main" val="553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248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70894" y="5083682"/>
            <a:ext cx="10515600" cy="877280"/>
          </a:xfrm>
        </p:spPr>
        <p:txBody>
          <a:bodyPr>
            <a:normAutofit fontScale="90000"/>
          </a:bodyPr>
          <a:lstStyle/>
          <a:p>
            <a:pPr algn="ctr"/>
            <a:r>
              <a:rPr lang="nn-NO" b="1" dirty="0">
                <a:solidFill>
                  <a:schemeClr val="bg1"/>
                </a:solidFill>
                <a:effectLst>
                  <a:outerShdw blurRad="38100" dist="38100" dir="2700000" algn="tl">
                    <a:srgbClr val="000000">
                      <a:alpha val="43137"/>
                    </a:srgbClr>
                  </a:outerShdw>
                </a:effectLst>
              </a:rPr>
              <a:t>Kva kan stoppe UV-stråling?</a:t>
            </a:r>
          </a:p>
        </p:txBody>
      </p:sp>
    </p:spTree>
    <p:extLst>
      <p:ext uri="{BB962C8B-B14F-4D97-AF65-F5344CB8AC3E}">
        <p14:creationId xmlns:p14="http://schemas.microsoft.com/office/powerpoint/2010/main" val="35957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a:xfrm>
            <a:off x="761799" y="431033"/>
            <a:ext cx="5334197" cy="795883"/>
          </a:xfrm>
        </p:spPr>
        <p:txBody>
          <a:bodyPr vert="horz" lIns="91440" tIns="45720" rIns="91440" bIns="45720" rtlCol="0" anchor="ctr">
            <a:normAutofit/>
          </a:bodyPr>
          <a:lstStyle/>
          <a:p>
            <a:r>
              <a:rPr lang="nn-NO" sz="4000" dirty="0"/>
              <a:t>Effektar av UV-stråling</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sz="half" idx="1"/>
          </p:nvPr>
        </p:nvSpPr>
        <p:spPr>
          <a:xfrm>
            <a:off x="2701625" y="2076443"/>
            <a:ext cx="6348590" cy="4229427"/>
          </a:xfrm>
        </p:spPr>
        <p:txBody>
          <a:bodyPr vert="horz" lIns="91440" tIns="45720" rIns="91440" bIns="45720" rtlCol="0" anchor="t">
            <a:noAutofit/>
          </a:bodyPr>
          <a:lstStyle/>
          <a:p>
            <a:pPr marL="0" indent="0">
              <a:spcBef>
                <a:spcPts val="0"/>
              </a:spcBef>
              <a:spcAft>
                <a:spcPts val="9000"/>
              </a:spcAft>
              <a:buNone/>
            </a:pPr>
            <a:r>
              <a:rPr lang="nn-NO" sz="2200" dirty="0">
                <a:cs typeface="Times New Roman" panose="02020603050405020304" pitchFamily="18" charset="0"/>
              </a:rPr>
              <a:t>Når huda blir utsett for UV-stråling, får ho nok energi til å danne D-vitamin frå 7-dehydrokolesterol, som finst naturleg i huda. </a:t>
            </a:r>
            <a:br>
              <a:rPr lang="nn-NO" sz="2200" dirty="0">
                <a:cs typeface="Times New Roman" panose="02020603050405020304" pitchFamily="18" charset="0"/>
              </a:rPr>
            </a:br>
            <a:r>
              <a:rPr lang="nn-NO" sz="2200" dirty="0">
                <a:cs typeface="Times New Roman" panose="02020603050405020304" pitchFamily="18" charset="0"/>
              </a:rPr>
              <a:t>D-vitamin er viktige for muskulaturen og for skjelettet.</a:t>
            </a:r>
          </a:p>
          <a:p>
            <a:pPr marL="0" indent="0">
              <a:spcBef>
                <a:spcPts val="0"/>
              </a:spcBef>
              <a:buNone/>
            </a:pPr>
            <a:r>
              <a:rPr lang="nn-NO" sz="2200" dirty="0">
                <a:cs typeface="Times New Roman" panose="02020603050405020304" pitchFamily="18" charset="0"/>
              </a:rPr>
              <a:t>Det finst også effektar av UV-stråling som ikkje er så bra, for eksempel skade på hud og i auga. Som de no har undersøkt, finst det måtar å unngå dette på.</a:t>
            </a:r>
          </a:p>
          <a:p>
            <a:pPr marL="0" indent="0">
              <a:spcBef>
                <a:spcPts val="0"/>
              </a:spcBef>
              <a:spcAft>
                <a:spcPts val="6000"/>
              </a:spcAft>
              <a:buNone/>
            </a:pPr>
            <a:endParaRPr lang="nn-NO" sz="2200" dirty="0"/>
          </a:p>
          <a:p>
            <a:pPr marL="0" indent="0">
              <a:spcBef>
                <a:spcPts val="0"/>
              </a:spcBef>
              <a:spcAft>
                <a:spcPts val="6000"/>
              </a:spcAft>
              <a:buNone/>
            </a:pPr>
            <a:endParaRPr lang="nn-NO" sz="2200" dirty="0">
              <a:effectLst/>
            </a:endParaRPr>
          </a:p>
          <a:p>
            <a:pPr marL="0" indent="0">
              <a:spcBef>
                <a:spcPts val="0"/>
              </a:spcBef>
              <a:spcAft>
                <a:spcPts val="6000"/>
              </a:spcAft>
              <a:buNone/>
            </a:pPr>
            <a:endParaRPr lang="nn-NO" sz="2200" dirty="0"/>
          </a:p>
        </p:txBody>
      </p:sp>
      <p:pic>
        <p:nvPicPr>
          <p:cNvPr id="6" name="Content Placeholder 5" descr="Person står på standen i solnedgang og løfter armene i været. Foto.">
            <a:extLst>
              <a:ext uri="{FF2B5EF4-FFF2-40B4-BE49-F238E27FC236}">
                <a16:creationId xmlns:a16="http://schemas.microsoft.com/office/drawing/2014/main" id="{6AB8A21F-2FB5-7290-F1D5-46CB42F6471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6098" t="-1" r="40168" b="-1"/>
          <a:stretch/>
        </p:blipFill>
        <p:spPr>
          <a:xfrm>
            <a:off x="9749741" y="0"/>
            <a:ext cx="2442259" cy="6868886"/>
          </a:xfrm>
          <a:prstGeom prst="rect">
            <a:avLst/>
          </a:prstGeom>
          <a:effectLst>
            <a:outerShdw blurRad="127000" dist="50800" dir="10800000" sx="99000" sy="99000" algn="r" rotWithShape="0">
              <a:prstClr val="black">
                <a:alpha val="40000"/>
              </a:prstClr>
            </a:outerShdw>
          </a:effectLst>
        </p:spPr>
      </p:pic>
      <p:sp>
        <p:nvSpPr>
          <p:cNvPr id="4" name="Smiley Face 3">
            <a:extLst>
              <a:ext uri="{C183D7F6-B498-43B3-948B-1728B52AA6E4}">
                <adec:decorative xmlns:adec="http://schemas.microsoft.com/office/drawing/2017/decorative" val="1"/>
              </a:ext>
            </a:extLst>
          </p:cNvPr>
          <p:cNvSpPr/>
          <p:nvPr/>
        </p:nvSpPr>
        <p:spPr>
          <a:xfrm>
            <a:off x="801016" y="4224771"/>
            <a:ext cx="1479197" cy="1493131"/>
          </a:xfrm>
          <a:prstGeom prst="smileyFace">
            <a:avLst>
              <a:gd name="adj" fmla="val -4653"/>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n-NO" dirty="0"/>
          </a:p>
        </p:txBody>
      </p:sp>
      <p:sp>
        <p:nvSpPr>
          <p:cNvPr id="7" name="Smiley Face 6">
            <a:extLst>
              <a:ext uri="{C183D7F6-B498-43B3-948B-1728B52AA6E4}">
                <adec:decorative xmlns:adec="http://schemas.microsoft.com/office/drawing/2017/decorative" val="1"/>
              </a:ext>
            </a:extLst>
          </p:cNvPr>
          <p:cNvSpPr/>
          <p:nvPr/>
        </p:nvSpPr>
        <p:spPr>
          <a:xfrm>
            <a:off x="801016" y="2100810"/>
            <a:ext cx="1479197" cy="1493131"/>
          </a:xfrm>
          <a:prstGeom prst="smileyFace">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n-NO" dirty="0"/>
          </a:p>
        </p:txBody>
      </p:sp>
    </p:spTree>
    <p:extLst>
      <p:ext uri="{BB962C8B-B14F-4D97-AF65-F5344CB8AC3E}">
        <p14:creationId xmlns:p14="http://schemas.microsoft.com/office/powerpoint/2010/main" val="192806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a:xfrm>
            <a:off x="838200" y="1048032"/>
            <a:ext cx="6916838" cy="1325563"/>
          </a:xfrm>
        </p:spPr>
        <p:txBody>
          <a:bodyPr/>
          <a:lstStyle/>
          <a:p>
            <a:r>
              <a:rPr lang="nn-NO" dirty="0"/>
              <a:t>Kvifor skiftar perlene farge?</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2766349"/>
            <a:ext cx="4995441" cy="3410614"/>
          </a:xfrm>
        </p:spPr>
        <p:txBody>
          <a:bodyPr>
            <a:normAutofit/>
          </a:bodyPr>
          <a:lstStyle/>
          <a:p>
            <a:pPr marL="0" indent="0">
              <a:lnSpc>
                <a:spcPct val="107000"/>
              </a:lnSpc>
              <a:spcAft>
                <a:spcPts val="800"/>
              </a:spcAft>
              <a:buNone/>
            </a:pPr>
            <a:r>
              <a:rPr lang="nn-NO" sz="2200" kern="100" dirty="0">
                <a:effectLst/>
                <a:ea typeface="Calibri" panose="020F0502020204030204" pitchFamily="34" charset="0"/>
                <a:cs typeface="Times New Roman" panose="02020603050405020304" pitchFamily="18" charset="0"/>
              </a:rPr>
              <a:t>Energien frå UV-stråling er så høg at den </a:t>
            </a:r>
            <a:r>
              <a:rPr lang="nn-NO" sz="2200" kern="100" dirty="0">
                <a:ea typeface="Calibri" panose="020F0502020204030204" pitchFamily="34" charset="0"/>
                <a:cs typeface="Times New Roman" panose="02020603050405020304" pitchFamily="18" charset="0"/>
              </a:rPr>
              <a:t>endrar strukturen på molekyla i perlene slik at dei får «nye» eigenskapar.</a:t>
            </a:r>
            <a:endParaRPr lang="nn-NO" sz="1800" kern="100" dirty="0">
              <a:effectLst/>
              <a:ea typeface="Calibri" panose="020F0502020204030204" pitchFamily="34" charset="0"/>
              <a:cs typeface="Times New Roman" panose="02020603050405020304" pitchFamily="18" charset="0"/>
            </a:endParaRPr>
          </a:p>
        </p:txBody>
      </p:sp>
      <p:pic>
        <p:nvPicPr>
          <p:cNvPr id="7" name="Picture 6" descr="Armbånd med UV-perler som er hvite."/>
          <p:cNvPicPr>
            <a:picLocks noChangeAspect="1"/>
          </p:cNvPicPr>
          <p:nvPr/>
        </p:nvPicPr>
        <p:blipFill>
          <a:blip r:embed="rId3"/>
          <a:stretch>
            <a:fillRect/>
          </a:stretch>
        </p:blipFill>
        <p:spPr>
          <a:xfrm>
            <a:off x="8205909" y="833375"/>
            <a:ext cx="2822626" cy="2510139"/>
          </a:xfrm>
          <a:prstGeom prst="rect">
            <a:avLst/>
          </a:prstGeom>
          <a:ln>
            <a:solidFill>
              <a:schemeClr val="bg1">
                <a:lumMod val="65000"/>
              </a:schemeClr>
            </a:solidFill>
          </a:ln>
        </p:spPr>
      </p:pic>
      <p:pic>
        <p:nvPicPr>
          <p:cNvPr id="4" name="Picture 3" descr="Armbånd med UV-perler som er farget lilla."/>
          <p:cNvPicPr>
            <a:picLocks noChangeAspect="1"/>
          </p:cNvPicPr>
          <p:nvPr/>
        </p:nvPicPr>
        <p:blipFill>
          <a:blip r:embed="rId4"/>
          <a:stretch>
            <a:fillRect/>
          </a:stretch>
        </p:blipFill>
        <p:spPr>
          <a:xfrm>
            <a:off x="8205909" y="3666824"/>
            <a:ext cx="2822626" cy="2510139"/>
          </a:xfrm>
          <a:prstGeom prst="rect">
            <a:avLst/>
          </a:prstGeom>
          <a:ln>
            <a:solidFill>
              <a:schemeClr val="bg1">
                <a:lumMod val="65000"/>
              </a:schemeClr>
            </a:solidFill>
          </a:ln>
        </p:spPr>
      </p:pic>
    </p:spTree>
    <p:extLst>
      <p:ext uri="{BB962C8B-B14F-4D97-AF65-F5344CB8AC3E}">
        <p14:creationId xmlns:p14="http://schemas.microsoft.com/office/powerpoint/2010/main" val="85239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p:txBody>
          <a:bodyPr/>
          <a:lstStyle/>
          <a:p>
            <a:r>
              <a:rPr lang="nn-NO" dirty="0"/>
              <a:t>Kvifor skiftar perlene farge? (2)</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1825625"/>
            <a:ext cx="3710651" cy="4351338"/>
          </a:xfrm>
        </p:spPr>
        <p:txBody>
          <a:bodyPr>
            <a:normAutofit/>
          </a:bodyPr>
          <a:lstStyle/>
          <a:p>
            <a:pPr marL="0" indent="0">
              <a:lnSpc>
                <a:spcPct val="107000"/>
              </a:lnSpc>
              <a:spcAft>
                <a:spcPts val="800"/>
              </a:spcAft>
              <a:buNone/>
            </a:pPr>
            <a:r>
              <a:rPr lang="nn-NO" sz="2200" kern="100" dirty="0">
                <a:ea typeface="Calibri" panose="020F0502020204030204" pitchFamily="34" charset="0"/>
                <a:cs typeface="Times New Roman" panose="02020603050405020304" pitchFamily="18" charset="0"/>
              </a:rPr>
              <a:t>Den nye strukturen gjer at perlene absorberer nokre av energiane av det synlege lyset, mens resten blir reflektert. Dei energiane av det synlege lyset som blir reflekterte, kan vi sjå som ulike fargar.</a:t>
            </a:r>
            <a:endParaRPr lang="nn-NO" sz="1800" kern="100" dirty="0">
              <a:effectLst/>
              <a:ea typeface="Calibri" panose="020F0502020204030204" pitchFamily="34" charset="0"/>
              <a:cs typeface="Times New Roman" panose="02020603050405020304" pitchFamily="18" charset="0"/>
            </a:endParaRPr>
          </a:p>
          <a:p>
            <a:endParaRPr lang="nn-NO" dirty="0"/>
          </a:p>
        </p:txBody>
      </p:sp>
      <p:pic>
        <p:nvPicPr>
          <p:cNvPr id="5" name="Picture 4" descr="Fire armbånd med UV-perler som er farget henholdsvis blå, fioloettt, rosa og lilla.">
            <a:extLst>
              <a:ext uri="{FF2B5EF4-FFF2-40B4-BE49-F238E27FC236}">
                <a16:creationId xmlns:a16="http://schemas.microsoft.com/office/drawing/2014/main" id="{5FFA166A-000A-49A8-08C0-7E584CC49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676" y="1932973"/>
            <a:ext cx="7100347" cy="3197974"/>
          </a:xfrm>
          <a:prstGeom prst="rect">
            <a:avLst/>
          </a:prstGeom>
          <a:ln>
            <a:solidFill>
              <a:schemeClr val="bg1">
                <a:lumMod val="65000"/>
              </a:schemeClr>
            </a:solidFill>
          </a:ln>
        </p:spPr>
      </p:pic>
    </p:spTree>
    <p:extLst>
      <p:ext uri="{BB962C8B-B14F-4D97-AF65-F5344CB8AC3E}">
        <p14:creationId xmlns:p14="http://schemas.microsoft.com/office/powerpoint/2010/main" val="66684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p:txBody>
          <a:bodyPr/>
          <a:lstStyle/>
          <a:p>
            <a:r>
              <a:rPr lang="nn-NO" dirty="0"/>
              <a:t>Kvifor skiftar perlene farge? (3)</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2419109"/>
            <a:ext cx="4618703" cy="3757854"/>
          </a:xfrm>
        </p:spPr>
        <p:txBody>
          <a:bodyPr>
            <a:normAutofit/>
          </a:bodyPr>
          <a:lstStyle/>
          <a:p>
            <a:pPr marL="0" indent="0">
              <a:lnSpc>
                <a:spcPct val="107000"/>
              </a:lnSpc>
              <a:spcAft>
                <a:spcPts val="800"/>
              </a:spcAft>
              <a:buNone/>
            </a:pPr>
            <a:r>
              <a:rPr lang="nn-NO" sz="2200" kern="100" dirty="0">
                <a:ea typeface="Calibri" panose="020F0502020204030204" pitchFamily="34" charset="0"/>
                <a:cs typeface="Times New Roman" panose="02020603050405020304" pitchFamily="18" charset="0"/>
              </a:rPr>
              <a:t>Når perlene ikkje blir utsette for UV-stråling, går molekyla tilbake til den opphavlege strukturen, som ikkje absorberer synleg lys. Da ser perlene kvite ut igjen. </a:t>
            </a:r>
          </a:p>
        </p:txBody>
      </p:sp>
      <p:pic>
        <p:nvPicPr>
          <p:cNvPr id="6" name="Picture 5" descr="Armbånd med UV-perler som er farget lilla."/>
          <p:cNvPicPr>
            <a:picLocks noChangeAspect="1"/>
          </p:cNvPicPr>
          <p:nvPr/>
        </p:nvPicPr>
        <p:blipFill>
          <a:blip r:embed="rId3"/>
          <a:stretch>
            <a:fillRect/>
          </a:stretch>
        </p:blipFill>
        <p:spPr>
          <a:xfrm>
            <a:off x="6794340" y="2257064"/>
            <a:ext cx="3921680" cy="3487519"/>
          </a:xfrm>
          <a:prstGeom prst="rect">
            <a:avLst/>
          </a:prstGeom>
          <a:ln>
            <a:solidFill>
              <a:schemeClr val="bg1">
                <a:lumMod val="65000"/>
              </a:schemeClr>
            </a:solidFill>
          </a:ln>
        </p:spPr>
      </p:pic>
    </p:spTree>
    <p:extLst>
      <p:ext uri="{BB962C8B-B14F-4D97-AF65-F5344CB8AC3E}">
        <p14:creationId xmlns:p14="http://schemas.microsoft.com/office/powerpoint/2010/main" val="94934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Oppgåve</a:t>
            </a:r>
            <a:r>
              <a:rPr lang="nb-NO" dirty="0"/>
              <a:t> 1 (10 min)</a:t>
            </a:r>
          </a:p>
        </p:txBody>
      </p:sp>
      <p:sp>
        <p:nvSpPr>
          <p:cNvPr id="3" name="Content Placeholder 2"/>
          <p:cNvSpPr>
            <a:spLocks noGrp="1"/>
          </p:cNvSpPr>
          <p:nvPr>
            <p:ph idx="1"/>
          </p:nvPr>
        </p:nvSpPr>
        <p:spPr>
          <a:xfrm>
            <a:off x="838200" y="1825625"/>
            <a:ext cx="4324109" cy="4351338"/>
          </a:xfrm>
        </p:spPr>
        <p:txBody>
          <a:bodyPr>
            <a:normAutofit/>
          </a:bodyPr>
          <a:lstStyle/>
          <a:p>
            <a:r>
              <a:rPr lang="nb-NO" sz="2200" dirty="0"/>
              <a:t>Jobb i gruppene.</a:t>
            </a:r>
          </a:p>
          <a:p>
            <a:r>
              <a:rPr lang="nb-NO" sz="2200" dirty="0"/>
              <a:t>Fyll inn </a:t>
            </a:r>
            <a:r>
              <a:rPr lang="nb-NO" sz="2200" dirty="0" err="1"/>
              <a:t>radane</a:t>
            </a:r>
            <a:r>
              <a:rPr lang="nb-NO" sz="2200" dirty="0"/>
              <a:t> «Vår konklusjon» og «Feilkjelder» i tabellen.</a:t>
            </a:r>
          </a:p>
        </p:txBody>
      </p:sp>
      <p:pic>
        <p:nvPicPr>
          <p:cNvPr id="4" name="Picture 3" descr="Skjermdump av elevarket.">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499820" y="365125"/>
            <a:ext cx="4725059" cy="5658640"/>
          </a:xfrm>
          <a:prstGeom prst="rect">
            <a:avLst/>
          </a:prstGeom>
        </p:spPr>
      </p:pic>
      <p:sp>
        <p:nvSpPr>
          <p:cNvPr id="5" name="Rounded Rectangle 4">
            <a:extLst>
              <a:ext uri="{C183D7F6-B498-43B3-948B-1728B52AA6E4}">
                <adec:decorative xmlns:adec="http://schemas.microsoft.com/office/drawing/2017/decorative" val="1"/>
              </a:ext>
            </a:extLst>
          </p:cNvPr>
          <p:cNvSpPr/>
          <p:nvPr/>
        </p:nvSpPr>
        <p:spPr>
          <a:xfrm>
            <a:off x="6250329" y="3102015"/>
            <a:ext cx="5289630" cy="2639028"/>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638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dirty="0"/>
              <a:t>Oppgåve 2 (10 min)</a:t>
            </a:r>
          </a:p>
        </p:txBody>
      </p:sp>
      <p:sp>
        <p:nvSpPr>
          <p:cNvPr id="3" name="Content Placeholder 2"/>
          <p:cNvSpPr>
            <a:spLocks noGrp="1"/>
          </p:cNvSpPr>
          <p:nvPr>
            <p:ph idx="1"/>
          </p:nvPr>
        </p:nvSpPr>
        <p:spPr>
          <a:xfrm>
            <a:off x="838200" y="1825625"/>
            <a:ext cx="4324109" cy="4351338"/>
          </a:xfrm>
        </p:spPr>
        <p:txBody>
          <a:bodyPr>
            <a:normAutofit/>
          </a:bodyPr>
          <a:lstStyle/>
          <a:p>
            <a:pPr marL="0" indent="0">
              <a:buNone/>
            </a:pPr>
            <a:r>
              <a:rPr lang="nn-NO" sz="2200" dirty="0"/>
              <a:t>Gå saman to og to grupper.</a:t>
            </a:r>
          </a:p>
          <a:p>
            <a:pPr marL="457200" indent="-457200">
              <a:buFont typeface="+mj-lt"/>
              <a:buAutoNum type="arabicPeriod"/>
            </a:pPr>
            <a:r>
              <a:rPr lang="nn-NO" sz="2200" dirty="0"/>
              <a:t>Del resultat, konklusjon og feilkjelder for kvarandre.</a:t>
            </a:r>
          </a:p>
          <a:p>
            <a:pPr marL="457200" indent="-457200">
              <a:buFont typeface="+mj-lt"/>
              <a:buAutoNum type="arabicPeriod"/>
            </a:pPr>
            <a:r>
              <a:rPr lang="nn-NO" sz="2200" dirty="0"/>
              <a:t>Blir de samde om ein felles konklusjon?</a:t>
            </a:r>
          </a:p>
          <a:p>
            <a:pPr marL="457200" indent="-457200">
              <a:buFont typeface="+mj-lt"/>
              <a:buAutoNum type="arabicPeriod"/>
            </a:pPr>
            <a:r>
              <a:rPr lang="nn-NO" sz="2200" dirty="0"/>
              <a:t>Fyll inn siste rad i tabellen.</a:t>
            </a:r>
          </a:p>
        </p:txBody>
      </p:sp>
      <p:pic>
        <p:nvPicPr>
          <p:cNvPr id="4" name="Picture 3" descr="Skjermdump av elevarket.">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499820" y="365125"/>
            <a:ext cx="4725059" cy="5658640"/>
          </a:xfrm>
          <a:prstGeom prst="rect">
            <a:avLst/>
          </a:prstGeom>
        </p:spPr>
      </p:pic>
    </p:spTree>
    <p:extLst>
      <p:ext uri="{BB962C8B-B14F-4D97-AF65-F5344CB8AC3E}">
        <p14:creationId xmlns:p14="http://schemas.microsoft.com/office/powerpoint/2010/main" val="375949020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659F5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6929</TotalTime>
  <Words>253</Words>
  <Application>Microsoft Office PowerPoint</Application>
  <PresentationFormat>Widescreen</PresentationFormat>
  <Paragraphs>24</Paragraphs>
  <Slides>7</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vt:i4>
      </vt:variant>
    </vt:vector>
  </HeadingPairs>
  <TitlesOfParts>
    <vt:vector size="12" baseType="lpstr">
      <vt:lpstr>Arial</vt:lpstr>
      <vt:lpstr>Calibri</vt:lpstr>
      <vt:lpstr>Calibri Light</vt:lpstr>
      <vt:lpstr>Times New Roman</vt:lpstr>
      <vt:lpstr>Office Theme</vt:lpstr>
      <vt:lpstr>Kva kan stoppe UV-stråling?</vt:lpstr>
      <vt:lpstr>Effektar av UV-stråling</vt:lpstr>
      <vt:lpstr>Kvifor skiftar perlene farge?</vt:lpstr>
      <vt:lpstr>Kvifor skiftar perlene farge? (2)</vt:lpstr>
      <vt:lpstr>Kvifor skiftar perlene farge? (3)</vt:lpstr>
      <vt:lpstr>Oppgåve 1 (10 min)</vt:lpstr>
      <vt:lpstr>Oppgåve 2 (10 min)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Livsløpsanalyse</dc:title>
  <dc:creator>Berit Reitan</dc:creator>
  <cp:lastModifiedBy>Øystein Sørborg</cp:lastModifiedBy>
  <cp:revision>219</cp:revision>
  <cp:lastPrinted>2024-02-19T12:17:14Z</cp:lastPrinted>
  <dcterms:created xsi:type="dcterms:W3CDTF">2020-07-27T11:27:57Z</dcterms:created>
  <dcterms:modified xsi:type="dcterms:W3CDTF">2024-05-13T13:26:18Z</dcterms:modified>
</cp:coreProperties>
</file>