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9350D-461C-476C-9979-A9EB7783B4C3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E9FB-14AE-4039-AC29-806A1EC097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63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F2BAC-6ABC-49BC-8B6F-BF02BB7C06E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275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5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63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56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06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54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74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64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36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71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8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5818-0160-4497-81A8-6D99262136D1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35DB-2E8A-4941-A5CD-CB5B0C3683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502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 bwMode="auto">
          <a:xfrm>
            <a:off x="35494" y="4692259"/>
            <a:ext cx="3024555" cy="210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Vann, Fossen, Elva, Creek, Flyter, Uskarp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1"/>
          <a:stretch/>
        </p:blipFill>
        <p:spPr bwMode="auto">
          <a:xfrm>
            <a:off x="6303858" y="4689718"/>
            <a:ext cx="2804646" cy="21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kterier, Art, Imitasjon, Aureus, Blod Celler, Je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06977"/>
            <a:ext cx="3024553" cy="21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rø, Sequoia Frø, Bakterie, Spire, Anl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obot, Teknologi, Menneskelig, Maskin, Utstill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11043"/>
          <a:stretch/>
        </p:blipFill>
        <p:spPr bwMode="auto">
          <a:xfrm>
            <a:off x="6677638" y="2"/>
            <a:ext cx="2142834" cy="22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morshjemmebakte.no/var/ezflow_site/storage/images/selskaper/orkla-food-ingredient/idun-sites/mors-hjemmebakte/produkter/gjaer/fersk-gjaer-original-50-gram/1493911-3-nor-NO/Fersk-gjaer-original-50-gram_product_2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06978"/>
            <a:ext cx="2976331" cy="22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Løk, Hakket Løk, Rødlø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4066"/>
          <a:stretch/>
        </p:blipFill>
        <p:spPr bwMode="auto">
          <a:xfrm>
            <a:off x="3131839" y="4689717"/>
            <a:ext cx="3048339" cy="21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16"/>
          <p:cNvSpPr txBox="1"/>
          <p:nvPr/>
        </p:nvSpPr>
        <p:spPr>
          <a:xfrm>
            <a:off x="3179846" y="1907540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 – frø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5494" y="4149235"/>
            <a:ext cx="150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B4 – bakterier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3186180" y="42119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B5 – gjær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660232" y="1907540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B3 – menneskerobot</a:t>
            </a:r>
            <a:endParaRPr lang="nb-NO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35494" y="6444044"/>
            <a:ext cx="9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B7 – lav</a:t>
            </a:r>
            <a:endParaRPr lang="nb-NO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3186180" y="644404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B8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løk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6296517" y="644404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B9 – elv</a:t>
            </a:r>
            <a:endParaRPr lang="nb-NO" dirty="0">
              <a:solidFill>
                <a:schemeClr val="bg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https://pixabay.com/static/uploads/photo/2013/01/02/00/19/open-fire-73288_960_72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3"/>
          <a:stretch/>
        </p:blipFill>
        <p:spPr bwMode="auto">
          <a:xfrm>
            <a:off x="57665" y="2"/>
            <a:ext cx="300238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Sylinder 26"/>
          <p:cNvSpPr txBox="1"/>
          <p:nvPr/>
        </p:nvSpPr>
        <p:spPr>
          <a:xfrm>
            <a:off x="102403" y="190754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 – ild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 descr="Blad, Løvverk Leaf, Brown, Tørk, Veien, Naturen, Luk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15688" r="2871" b="17969"/>
          <a:stretch/>
        </p:blipFill>
        <p:spPr bwMode="auto">
          <a:xfrm>
            <a:off x="6300192" y="2464729"/>
            <a:ext cx="2808312" cy="20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Sylinder 30"/>
          <p:cNvSpPr txBox="1"/>
          <p:nvPr/>
        </p:nvSpPr>
        <p:spPr>
          <a:xfrm>
            <a:off x="6300192" y="4149235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B6 – vissent løv</a:t>
            </a:r>
            <a:endParaRPr lang="nb-NO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30</Words>
  <Application>Microsoft Office PowerPoint</Application>
  <PresentationFormat>Skjermfremvisning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2</cp:revision>
  <dcterms:created xsi:type="dcterms:W3CDTF">2020-03-17T09:39:53Z</dcterms:created>
  <dcterms:modified xsi:type="dcterms:W3CDTF">2020-03-17T10:17:22Z</dcterms:modified>
</cp:coreProperties>
</file>