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7" r:id="rId2"/>
    <p:sldId id="276" r:id="rId3"/>
    <p:sldId id="282" r:id="rId4"/>
    <p:sldId id="274" r:id="rId5"/>
    <p:sldId id="263" r:id="rId6"/>
    <p:sldId id="278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39" autoAdjust="0"/>
  </p:normalViewPr>
  <p:slideViewPr>
    <p:cSldViewPr>
      <p:cViewPr varScale="1">
        <p:scale>
          <a:sx n="72" d="100"/>
          <a:sy n="72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B7D8E-28E6-48E5-9B70-3EF45B02C5EC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9AD6B-354B-4702-AE10-DF2E39D8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23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AD6B-354B-4702-AE10-DF2E39D8B50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5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34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74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69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920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55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42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066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30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789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35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102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BBE2-6740-4D27-AEB2-AF6D7D4268C8}" type="datetimeFigureOut">
              <a:rPr lang="nb-NO" smtClean="0"/>
              <a:t>14.06.2023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58BFF-62EA-4639-9E08-771897878F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46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tQ4SaptfhQ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no/search?q=Hvor+mange+arter+finnes+det+i+Norge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_z-y9mX_hO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68" y="476672"/>
            <a:ext cx="9187133" cy="587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73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41548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2400" dirty="0">
                <a:solidFill>
                  <a:schemeClr val="bg1"/>
                </a:solidFill>
              </a:rPr>
              <a:t>Forskere gjør ruteanalyse i Gutulia (2009). Foto I. </a:t>
            </a:r>
            <a:r>
              <a:rPr lang="nb-NO" sz="2400" dirty="0" err="1">
                <a:solidFill>
                  <a:schemeClr val="bg1"/>
                </a:solidFill>
              </a:rPr>
              <a:t>Røsberg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n mann registrerer planter som vokser innen for en rute på en kvadratme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630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4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12" y="-27384"/>
            <a:ext cx="10046556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1415480" y="692696"/>
            <a:ext cx="1728192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5807968" y="692696"/>
            <a:ext cx="1728192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8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14694"/>
              </p:ext>
            </p:extLst>
          </p:nvPr>
        </p:nvGraphicFramePr>
        <p:xfrm>
          <a:off x="2855640" y="980728"/>
          <a:ext cx="6768752" cy="5402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Antall forskjellige</a:t>
                      </a:r>
                      <a:r>
                        <a:rPr lang="nb-NO" sz="2800" baseline="0" dirty="0">
                          <a:solidFill>
                            <a:schemeClr val="tx1"/>
                          </a:solidFill>
                          <a:effectLst/>
                        </a:rPr>
                        <a:t> arter</a:t>
                      </a: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Blomster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Strå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Trær/busker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Mose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Andre planter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Sopp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>
                          <a:solidFill>
                            <a:schemeClr val="tx1"/>
                          </a:solidFill>
                          <a:effectLst/>
                        </a:rPr>
                        <a:t>Insekter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Andre dyr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  <a:effectLst/>
                        </a:rPr>
                        <a:t>TOTALT</a:t>
                      </a: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80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72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66350" y="3537090"/>
            <a:ext cx="330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Hvor mange arter finnes i Norge?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2060848"/>
            <a:ext cx="6277851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04664"/>
            <a:ext cx="9144000" cy="580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439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10302</TotalTime>
  <Words>35</Words>
  <Application>Microsoft Office PowerPoint</Application>
  <PresentationFormat>Widescreen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SimSun</vt:lpstr>
      <vt:lpstr>Arial</vt:lpstr>
      <vt:lpstr>Calibri</vt:lpstr>
      <vt:lpstr>Times New Roman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Rim Tusvik</dc:creator>
  <cp:lastModifiedBy>Øystein Sørborg</cp:lastModifiedBy>
  <cp:revision>48</cp:revision>
  <dcterms:created xsi:type="dcterms:W3CDTF">2017-02-01T13:29:27Z</dcterms:created>
  <dcterms:modified xsi:type="dcterms:W3CDTF">2023-06-14T08:37:24Z</dcterms:modified>
</cp:coreProperties>
</file>