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F9DC6-8BBB-4DF3-A29C-404A189A1689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431ED-CFF7-40B7-A40A-27B39F8722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203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BCB9-DAEF-4493-8C21-772188A0CDF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447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196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16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851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63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552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863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490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80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396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39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604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96DE2-C76C-455B-A828-0FA4034A985E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F6F62-086F-4A5F-BC0B-60B6DDEC7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173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457" y="858635"/>
            <a:ext cx="2682163" cy="23049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8" t="11246" r="2937"/>
          <a:stretch/>
        </p:blipFill>
        <p:spPr>
          <a:xfrm>
            <a:off x="4286371" y="3537526"/>
            <a:ext cx="3024336" cy="284061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44" name="Picture 20" descr="Free illustrations of Woman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72" r="7725"/>
          <a:stretch/>
        </p:blipFill>
        <p:spPr bwMode="auto">
          <a:xfrm>
            <a:off x="8034813" y="858635"/>
            <a:ext cx="2426610" cy="2304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38046" b="4887"/>
          <a:stretch/>
        </p:blipFill>
        <p:spPr>
          <a:xfrm>
            <a:off x="726837" y="858635"/>
            <a:ext cx="2835427" cy="217646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9" name="Picture 2" descr="Free illustrations of Bear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4" t="29" r="23035" b="732"/>
          <a:stretch/>
        </p:blipFill>
        <p:spPr bwMode="auto">
          <a:xfrm>
            <a:off x="726837" y="3600884"/>
            <a:ext cx="2817983" cy="271390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Free vector graphics of Beach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" t="2981" r="17578" b="-2049"/>
          <a:stretch/>
        </p:blipFill>
        <p:spPr bwMode="auto">
          <a:xfrm>
            <a:off x="7887473" y="3537526"/>
            <a:ext cx="3103800" cy="283921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8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Maria Gaare Dahl</dc:creator>
  <cp:lastModifiedBy>Maria Gaare Dahl</cp:lastModifiedBy>
  <cp:revision>2</cp:revision>
  <dcterms:created xsi:type="dcterms:W3CDTF">2022-10-26T08:12:11Z</dcterms:created>
  <dcterms:modified xsi:type="dcterms:W3CDTF">2022-10-26T09:08:13Z</dcterms:modified>
</cp:coreProperties>
</file>