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29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2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1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1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3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01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6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0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33F-C4AF-4077-917A-24DDFBC00EDF}" type="datetimeFigureOut">
              <a:rPr lang="nb-NO" smtClean="0"/>
              <a:t>07.10.2020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7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00428" y="1144314"/>
            <a:ext cx="2280862" cy="1037576"/>
          </a:xfrm>
          <a:prstGeom prst="wedgeEllipseCallout">
            <a:avLst>
              <a:gd name="adj1" fmla="val 28928"/>
              <a:gd name="adj2" fmla="val 600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Morten, hva tenker du om den situasjonen du er i?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106228" y="779387"/>
            <a:ext cx="3646119" cy="1767431"/>
          </a:xfrm>
          <a:prstGeom prst="wedgeEllipseCallout">
            <a:avLst>
              <a:gd name="adj1" fmla="val -1619"/>
              <a:gd name="adj2" fmla="val 68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har lyst til å slutte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kokain, fordi jeg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ganske skremt etter å ha hørt at det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påvirker nervesystemet. Men hvordan påvirkes det egentlig?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633199"/>
          </a:xfrm>
          <a:prstGeom prst="rect">
            <a:avLst/>
          </a:prstGeom>
        </p:spPr>
      </p:pic>
      <p:sp>
        <p:nvSpPr>
          <p:cNvPr id="3" name="Bildeforklaring formet som en ellipse 2"/>
          <p:cNvSpPr/>
          <p:nvPr/>
        </p:nvSpPr>
        <p:spPr>
          <a:xfrm>
            <a:off x="6231988" y="1759304"/>
            <a:ext cx="3967089" cy="3444304"/>
          </a:xfrm>
          <a:prstGeom prst="wedgeEllipseCallout">
            <a:avLst>
              <a:gd name="adj1" fmla="val -70821"/>
              <a:gd name="adj2" fmla="val -4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 at du er motivert for å slutte. Jo,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kokain påvirker nervesystemet ved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… 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sikt vil det kunne føre til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062782" y="1341404"/>
            <a:ext cx="3534310" cy="1131946"/>
          </a:xfrm>
          <a:prstGeom prst="wedgeEllipseCallout">
            <a:avLst>
              <a:gd name="adj1" fmla="val 8490"/>
              <a:gd name="adj2" fmla="val 997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veldig usikker på hvordan jeg skal klare å slutte. Har du noen råd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Bildeforklaring formet som en ellipse 1"/>
          <p:cNvSpPr/>
          <p:nvPr/>
        </p:nvSpPr>
        <p:spPr>
          <a:xfrm>
            <a:off x="1266092" y="4375708"/>
            <a:ext cx="4670474" cy="1644610"/>
          </a:xfrm>
          <a:prstGeom prst="wedgeEllipseCallout">
            <a:avLst>
              <a:gd name="adj1" fmla="val 25868"/>
              <a:gd name="adj2" fmla="val -630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jeg tenker at du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b-NO" sz="1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fordi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00964" y="1614383"/>
            <a:ext cx="2131497" cy="1037576"/>
          </a:xfrm>
          <a:prstGeom prst="wedgeEllipseCallout">
            <a:avLst>
              <a:gd name="adj1" fmla="val 28928"/>
              <a:gd name="adj2" fmla="val 600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Maren, hva </a:t>
            </a:r>
            <a:r>
              <a:rPr lang="nb-NO" sz="1400" dirty="0" smtClean="0">
                <a:solidFill>
                  <a:schemeClr val="tx1"/>
                </a:solidFill>
              </a:rPr>
              <a:t>tenker du om den situasjonen du er i?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77283" y="682533"/>
            <a:ext cx="3791164" cy="1863700"/>
          </a:xfrm>
          <a:prstGeom prst="wedgeEllipseCallout">
            <a:avLst>
              <a:gd name="adj1" fmla="val -2228"/>
              <a:gd name="adj2" fmla="val 682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har lyst til å slutte med anabole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steroider,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fordi jeg er ganske skremt etter å ha hørt at det påvirker hormonsystemet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Men hvordan påvirkes det egentlig?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63319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>
            <a:off x="6231988" y="1759305"/>
            <a:ext cx="3953021" cy="3444304"/>
          </a:xfrm>
          <a:prstGeom prst="wedgeEllipseCallout">
            <a:avLst>
              <a:gd name="adj1" fmla="val -70821"/>
              <a:gd name="adj2" fmla="val -4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 at du er motivert for å slutte. Jo,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anabole steroider påvirker hormonsystemet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at … 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sikt vil det kunne føre til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2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Bildeforklaring formet som en ellipse 5"/>
          <p:cNvSpPr/>
          <p:nvPr/>
        </p:nvSpPr>
        <p:spPr>
          <a:xfrm>
            <a:off x="1631852" y="4527185"/>
            <a:ext cx="4304714" cy="1341656"/>
          </a:xfrm>
          <a:prstGeom prst="wedgeEllipseCallout">
            <a:avLst>
              <a:gd name="adj1" fmla="val 25868"/>
              <a:gd name="adj2" fmla="val -630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jeg tenker at du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fordi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2"/>
          <p:cNvSpPr/>
          <p:nvPr/>
        </p:nvSpPr>
        <p:spPr>
          <a:xfrm>
            <a:off x="5316001" y="1158524"/>
            <a:ext cx="3534310" cy="1131946"/>
          </a:xfrm>
          <a:prstGeom prst="wedgeEllipseCallout">
            <a:avLst>
              <a:gd name="adj1" fmla="val 16451"/>
              <a:gd name="adj2" fmla="val 972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veldig usikker på hvordan jeg skal klare å slutte. Har du noen råd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196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32</cp:revision>
  <dcterms:created xsi:type="dcterms:W3CDTF">2020-09-25T09:17:53Z</dcterms:created>
  <dcterms:modified xsi:type="dcterms:W3CDTF">2020-10-07T13:19:23Z</dcterms:modified>
</cp:coreProperties>
</file>