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76" r:id="rId4"/>
    <p:sldId id="277" r:id="rId5"/>
    <p:sldId id="278" r:id="rId6"/>
    <p:sldId id="279" r:id="rId7"/>
    <p:sldId id="260" r:id="rId8"/>
    <p:sldId id="261" r:id="rId9"/>
    <p:sldId id="262" r:id="rId10"/>
    <p:sldId id="280" r:id="rId11"/>
  </p:sldIdLst>
  <p:sldSz cx="9144000" cy="5143500" type="screen16x9"/>
  <p:notesSz cx="6858000" cy="9144000"/>
  <p:embeddedFontLst>
    <p:embeddedFont>
      <p:font typeface="Rubik" panose="020B0604020202020204" charset="0"/>
      <p:regular r:id="rId13"/>
      <p:bold r:id="rId14"/>
      <p:italic r:id="rId15"/>
      <p:boldItalic r:id="rId16"/>
    </p:embeddedFont>
    <p:embeddedFont>
      <p:font typeface="Rubik Light" panose="020B0604020202020204" charset="0"/>
      <p:regular r:id="rId17"/>
      <p:bold r:id="rId18"/>
      <p:italic r:id="rId19"/>
      <p:boldItalic r:id="rId20"/>
    </p:embeddedFont>
    <p:embeddedFont>
      <p:font typeface="Rubik Medium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i-Linn Finstad Svehag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F1"/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457EC-044B-4C4F-8D13-54C13A253B0F}" v="6" dt="2024-06-19T13:51:46.212"/>
  </p1510:revLst>
</p1510:revInfo>
</file>

<file path=ppt/tableStyles.xml><?xml version="1.0" encoding="utf-8"?>
<a:tblStyleLst xmlns:a="http://schemas.openxmlformats.org/drawingml/2006/main" def="{157A1502-CD18-4CE3-B116-B7DDAA86470F}">
  <a:tblStyle styleId="{157A1502-CD18-4CE3-B116-B7DDAA8647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 autoAdjust="0"/>
    <p:restoredTop sz="86451" autoAdjust="0"/>
  </p:normalViewPr>
  <p:slideViewPr>
    <p:cSldViewPr snapToGrid="0">
      <p:cViewPr varScale="1">
        <p:scale>
          <a:sx n="84" d="100"/>
          <a:sy n="84" d="100"/>
        </p:scale>
        <p:origin x="102" y="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111457EC-044B-4C4F-8D13-54C13A253B0F}"/>
    <pc:docChg chg="undo redo custSel addSld delSld modSld delMainMaster">
      <pc:chgData name="Øystein Sørborg" userId="39616bf6-0567-4e85-bbad-c9e729b6e6cd" providerId="ADAL" clId="{111457EC-044B-4C4F-8D13-54C13A253B0F}" dt="2024-06-19T14:04:19.113" v="180" actId="962"/>
      <pc:docMkLst>
        <pc:docMk/>
      </pc:docMkLst>
      <pc:sldChg chg="modSp add del mod setBg">
        <pc:chgData name="Øystein Sørborg" userId="39616bf6-0567-4e85-bbad-c9e729b6e6cd" providerId="ADAL" clId="{111457EC-044B-4C4F-8D13-54C13A253B0F}" dt="2024-06-19T14:03:02.094" v="127" actId="962"/>
        <pc:sldMkLst>
          <pc:docMk/>
          <pc:sldMk cId="0" sldId="260"/>
        </pc:sldMkLst>
        <pc:spChg chg="mod">
          <ac:chgData name="Øystein Sørborg" userId="39616bf6-0567-4e85-bbad-c9e729b6e6cd" providerId="ADAL" clId="{111457EC-044B-4C4F-8D13-54C13A253B0F}" dt="2024-06-19T14:02:17.281" v="120" actId="962"/>
          <ac:spMkLst>
            <pc:docMk/>
            <pc:sldMk cId="0" sldId="260"/>
            <ac:spMk id="175" creationId="{00000000-0000-0000-0000-000000000000}"/>
          </ac:spMkLst>
        </pc:spChg>
        <pc:spChg chg="mod ord">
          <ac:chgData name="Øystein Sørborg" userId="39616bf6-0567-4e85-bbad-c9e729b6e6cd" providerId="ADAL" clId="{111457EC-044B-4C4F-8D13-54C13A253B0F}" dt="2024-06-19T14:02:08.142" v="119" actId="13244"/>
          <ac:spMkLst>
            <pc:docMk/>
            <pc:sldMk cId="0" sldId="260"/>
            <ac:spMk id="176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9T14:02:30.614" v="123" actId="962"/>
          <ac:spMkLst>
            <pc:docMk/>
            <pc:sldMk cId="0" sldId="260"/>
            <ac:spMk id="178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9T14:02:35.064" v="124" actId="962"/>
          <ac:spMkLst>
            <pc:docMk/>
            <pc:sldMk cId="0" sldId="260"/>
            <ac:spMk id="179" creationId="{00000000-0000-0000-0000-000000000000}"/>
          </ac:spMkLst>
        </pc:spChg>
        <pc:spChg chg="mod ord">
          <ac:chgData name="Øystein Sørborg" userId="39616bf6-0567-4e85-bbad-c9e729b6e6cd" providerId="ADAL" clId="{111457EC-044B-4C4F-8D13-54C13A253B0F}" dt="2024-06-19T14:03:02.094" v="127" actId="962"/>
          <ac:spMkLst>
            <pc:docMk/>
            <pc:sldMk cId="0" sldId="260"/>
            <ac:spMk id="180" creationId="{00000000-0000-0000-0000-000000000000}"/>
          </ac:spMkLst>
        </pc:spChg>
      </pc:sldChg>
      <pc:sldChg chg="modSp add del mod setBg modNotes">
        <pc:chgData name="Øystein Sørborg" userId="39616bf6-0567-4e85-bbad-c9e729b6e6cd" providerId="ADAL" clId="{111457EC-044B-4C4F-8D13-54C13A253B0F}" dt="2024-06-19T14:04:19.113" v="180" actId="962"/>
        <pc:sldMkLst>
          <pc:docMk/>
          <pc:sldMk cId="0" sldId="261"/>
        </pc:sldMkLst>
        <pc:picChg chg="mod">
          <ac:chgData name="Øystein Sørborg" userId="39616bf6-0567-4e85-bbad-c9e729b6e6cd" providerId="ADAL" clId="{111457EC-044B-4C4F-8D13-54C13A253B0F}" dt="2024-06-19T14:04:19.113" v="180" actId="962"/>
          <ac:picMkLst>
            <pc:docMk/>
            <pc:sldMk cId="0" sldId="261"/>
            <ac:picMk id="187" creationId="{00000000-0000-0000-0000-000000000000}"/>
          </ac:picMkLst>
        </pc:picChg>
      </pc:sldChg>
      <pc:sldChg chg="modSp add del mod setBg modNotes">
        <pc:chgData name="Øystein Sørborg" userId="39616bf6-0567-4e85-bbad-c9e729b6e6cd" providerId="ADAL" clId="{111457EC-044B-4C4F-8D13-54C13A253B0F}" dt="2024-06-19T14:03:39.614" v="134" actId="962"/>
        <pc:sldMkLst>
          <pc:docMk/>
          <pc:sldMk cId="0" sldId="262"/>
        </pc:sldMkLst>
        <pc:spChg chg="mod">
          <ac:chgData name="Øystein Sørborg" userId="39616bf6-0567-4e85-bbad-c9e729b6e6cd" providerId="ADAL" clId="{111457EC-044B-4C4F-8D13-54C13A253B0F}" dt="2024-06-19T14:03:28.590" v="129" actId="962"/>
          <ac:spMkLst>
            <pc:docMk/>
            <pc:sldMk cId="0" sldId="262"/>
            <ac:spMk id="193" creationId="{00000000-0000-0000-0000-000000000000}"/>
          </ac:spMkLst>
        </pc:spChg>
        <pc:spChg chg="ord">
          <ac:chgData name="Øystein Sørborg" userId="39616bf6-0567-4e85-bbad-c9e729b6e6cd" providerId="ADAL" clId="{111457EC-044B-4C4F-8D13-54C13A253B0F}" dt="2024-06-19T14:03:23.002" v="128" actId="13244"/>
          <ac:spMkLst>
            <pc:docMk/>
            <pc:sldMk cId="0" sldId="262"/>
            <ac:spMk id="194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9T14:03:33.660" v="130" actId="962"/>
          <ac:spMkLst>
            <pc:docMk/>
            <pc:sldMk cId="0" sldId="262"/>
            <ac:spMk id="197" creationId="{00000000-0000-0000-0000-000000000000}"/>
          </ac:spMkLst>
        </pc:spChg>
        <pc:picChg chg="mod">
          <ac:chgData name="Øystein Sørborg" userId="39616bf6-0567-4e85-bbad-c9e729b6e6cd" providerId="ADAL" clId="{111457EC-044B-4C4F-8D13-54C13A253B0F}" dt="2024-06-19T14:03:35.158" v="131" actId="962"/>
          <ac:picMkLst>
            <pc:docMk/>
            <pc:sldMk cId="0" sldId="262"/>
            <ac:picMk id="198" creationId="{00000000-0000-0000-0000-000000000000}"/>
          </ac:picMkLst>
        </pc:picChg>
        <pc:picChg chg="mod">
          <ac:chgData name="Øystein Sørborg" userId="39616bf6-0567-4e85-bbad-c9e729b6e6cd" providerId="ADAL" clId="{111457EC-044B-4C4F-8D13-54C13A253B0F}" dt="2024-06-19T14:03:36.649" v="132" actId="962"/>
          <ac:picMkLst>
            <pc:docMk/>
            <pc:sldMk cId="0" sldId="262"/>
            <ac:picMk id="199" creationId="{00000000-0000-0000-0000-000000000000}"/>
          </ac:picMkLst>
        </pc:picChg>
        <pc:picChg chg="mod">
          <ac:chgData name="Øystein Sørborg" userId="39616bf6-0567-4e85-bbad-c9e729b6e6cd" providerId="ADAL" clId="{111457EC-044B-4C4F-8D13-54C13A253B0F}" dt="2024-06-19T14:03:38.188" v="133" actId="962"/>
          <ac:picMkLst>
            <pc:docMk/>
            <pc:sldMk cId="0" sldId="262"/>
            <ac:picMk id="200" creationId="{00000000-0000-0000-0000-000000000000}"/>
          </ac:picMkLst>
        </pc:picChg>
        <pc:picChg chg="mod">
          <ac:chgData name="Øystein Sørborg" userId="39616bf6-0567-4e85-bbad-c9e729b6e6cd" providerId="ADAL" clId="{111457EC-044B-4C4F-8D13-54C13A253B0F}" dt="2024-06-19T14:03:39.614" v="134" actId="962"/>
          <ac:picMkLst>
            <pc:docMk/>
            <pc:sldMk cId="0" sldId="262"/>
            <ac:picMk id="201" creationId="{00000000-0000-0000-0000-000000000000}"/>
          </ac:picMkLst>
        </pc:picChg>
      </pc:sldChg>
      <pc:sldChg chg="modSp del mod">
        <pc:chgData name="Øystein Sørborg" userId="39616bf6-0567-4e85-bbad-c9e729b6e6cd" providerId="ADAL" clId="{111457EC-044B-4C4F-8D13-54C13A253B0F}" dt="2024-06-19T13:51:49.750" v="117" actId="47"/>
        <pc:sldMkLst>
          <pc:docMk/>
          <pc:sldMk cId="1288649306" sldId="271"/>
        </pc:sldMkLst>
        <pc:spChg chg="mod">
          <ac:chgData name="Øystein Sørborg" userId="39616bf6-0567-4e85-bbad-c9e729b6e6cd" providerId="ADAL" clId="{111457EC-044B-4C4F-8D13-54C13A253B0F}" dt="2024-06-10T13:08:38.852" v="48" actId="790"/>
          <ac:spMkLst>
            <pc:docMk/>
            <pc:sldMk cId="1288649306" sldId="271"/>
            <ac:spMk id="3" creationId="{7BA704DB-47EC-454D-EB09-BA4C21697D3E}"/>
          </ac:spMkLst>
        </pc:spChg>
        <pc:spChg chg="mod">
          <ac:chgData name="Øystein Sørborg" userId="39616bf6-0567-4e85-bbad-c9e729b6e6cd" providerId="ADAL" clId="{111457EC-044B-4C4F-8D13-54C13A253B0F}" dt="2024-06-10T13:08:38.852" v="48" actId="790"/>
          <ac:spMkLst>
            <pc:docMk/>
            <pc:sldMk cId="1288649306" sldId="271"/>
            <ac:spMk id="5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38.852" v="48" actId="790"/>
          <ac:spMkLst>
            <pc:docMk/>
            <pc:sldMk cId="1288649306" sldId="271"/>
            <ac:spMk id="6" creationId="{00000000-0000-0000-0000-000000000000}"/>
          </ac:spMkLst>
        </pc:spChg>
        <pc:graphicFrameChg chg="mod modGraphic">
          <ac:chgData name="Øystein Sørborg" userId="39616bf6-0567-4e85-bbad-c9e729b6e6cd" providerId="ADAL" clId="{111457EC-044B-4C4F-8D13-54C13A253B0F}" dt="2024-06-10T13:10:05.293" v="57" actId="790"/>
          <ac:graphicFrameMkLst>
            <pc:docMk/>
            <pc:sldMk cId="1288649306" sldId="271"/>
            <ac:graphicFrameMk id="2" creationId="{00000000-0000-0000-0000-000000000000}"/>
          </ac:graphicFrameMkLst>
        </pc:graphicFrameChg>
      </pc:sldChg>
      <pc:sldChg chg="modSp del mod">
        <pc:chgData name="Øystein Sørborg" userId="39616bf6-0567-4e85-bbad-c9e729b6e6cd" providerId="ADAL" clId="{111457EC-044B-4C4F-8D13-54C13A253B0F}" dt="2024-06-19T13:51:49.750" v="117" actId="47"/>
        <pc:sldMkLst>
          <pc:docMk/>
          <pc:sldMk cId="56403531" sldId="273"/>
        </pc:sldMkLst>
        <pc:spChg chg="mod">
          <ac:chgData name="Øystein Sørborg" userId="39616bf6-0567-4e85-bbad-c9e729b6e6cd" providerId="ADAL" clId="{111457EC-044B-4C4F-8D13-54C13A253B0F}" dt="2024-06-10T13:08:23.318" v="46" actId="790"/>
          <ac:spMkLst>
            <pc:docMk/>
            <pc:sldMk cId="56403531" sldId="273"/>
            <ac:spMk id="3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23.318" v="46" actId="790"/>
          <ac:spMkLst>
            <pc:docMk/>
            <pc:sldMk cId="56403531" sldId="273"/>
            <ac:spMk id="4" creationId="{EB759E6F-058B-82BB-B922-3D67C8CF3228}"/>
          </ac:spMkLst>
        </pc:spChg>
        <pc:graphicFrameChg chg="modGraphic">
          <ac:chgData name="Øystein Sørborg" userId="39616bf6-0567-4e85-bbad-c9e729b6e6cd" providerId="ADAL" clId="{111457EC-044B-4C4F-8D13-54C13A253B0F}" dt="2024-06-10T13:14:07.824" v="67" actId="20577"/>
          <ac:graphicFrameMkLst>
            <pc:docMk/>
            <pc:sldMk cId="56403531" sldId="273"/>
            <ac:graphicFrameMk id="2" creationId="{00000000-0000-0000-0000-000000000000}"/>
          </ac:graphicFrameMkLst>
        </pc:graphicFrameChg>
      </pc:sldChg>
      <pc:sldChg chg="modSp del mod">
        <pc:chgData name="Øystein Sørborg" userId="39616bf6-0567-4e85-bbad-c9e729b6e6cd" providerId="ADAL" clId="{111457EC-044B-4C4F-8D13-54C13A253B0F}" dt="2024-06-19T13:51:49.750" v="117" actId="47"/>
        <pc:sldMkLst>
          <pc:docMk/>
          <pc:sldMk cId="2452987161" sldId="275"/>
        </pc:sldMkLst>
        <pc:spChg chg="mod">
          <ac:chgData name="Øystein Sørborg" userId="39616bf6-0567-4e85-bbad-c9e729b6e6cd" providerId="ADAL" clId="{111457EC-044B-4C4F-8D13-54C13A253B0F}" dt="2024-06-10T13:08:30.334" v="47" actId="790"/>
          <ac:spMkLst>
            <pc:docMk/>
            <pc:sldMk cId="2452987161" sldId="275"/>
            <ac:spMk id="2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30.334" v="47" actId="790"/>
          <ac:spMkLst>
            <pc:docMk/>
            <pc:sldMk cId="2452987161" sldId="275"/>
            <ac:spMk id="3" creationId="{00000000-0000-0000-0000-000000000000}"/>
          </ac:spMkLst>
        </pc:spChg>
        <pc:picChg chg="mod">
          <ac:chgData name="Øystein Sørborg" userId="39616bf6-0567-4e85-bbad-c9e729b6e6cd" providerId="ADAL" clId="{111457EC-044B-4C4F-8D13-54C13A253B0F}" dt="2024-06-10T13:17:17.247" v="79" actId="962"/>
          <ac:picMkLst>
            <pc:docMk/>
            <pc:sldMk cId="2452987161" sldId="275"/>
            <ac:picMk id="4" creationId="{00000000-0000-0000-0000-000000000000}"/>
          </ac:picMkLst>
        </pc:picChg>
      </pc:sldChg>
      <pc:sldChg chg="modSp mod">
        <pc:chgData name="Øystein Sørborg" userId="39616bf6-0567-4e85-bbad-c9e729b6e6cd" providerId="ADAL" clId="{111457EC-044B-4C4F-8D13-54C13A253B0F}" dt="2024-06-10T13:08:53.482" v="50" actId="790"/>
        <pc:sldMkLst>
          <pc:docMk/>
          <pc:sldMk cId="2470333168" sldId="276"/>
        </pc:sldMkLst>
        <pc:spChg chg="mod">
          <ac:chgData name="Øystein Sørborg" userId="39616bf6-0567-4e85-bbad-c9e729b6e6cd" providerId="ADAL" clId="{111457EC-044B-4C4F-8D13-54C13A253B0F}" dt="2024-06-10T13:08:53.482" v="50" actId="790"/>
          <ac:spMkLst>
            <pc:docMk/>
            <pc:sldMk cId="2470333168" sldId="276"/>
            <ac:spMk id="99" creationId="{00000000-0000-0000-0000-000000000000}"/>
          </ac:spMkLst>
        </pc:spChg>
      </pc:sldChg>
      <pc:sldChg chg="modSp mod">
        <pc:chgData name="Øystein Sørborg" userId="39616bf6-0567-4e85-bbad-c9e729b6e6cd" providerId="ADAL" clId="{111457EC-044B-4C4F-8D13-54C13A253B0F}" dt="2024-06-10T13:17:55.363" v="101" actId="962"/>
        <pc:sldMkLst>
          <pc:docMk/>
          <pc:sldMk cId="298321304" sldId="277"/>
        </pc:sldMkLst>
        <pc:spChg chg="mod">
          <ac:chgData name="Øystein Sørborg" userId="39616bf6-0567-4e85-bbad-c9e729b6e6cd" providerId="ADAL" clId="{111457EC-044B-4C4F-8D13-54C13A253B0F}" dt="2024-06-10T13:05:02.640" v="4" actId="20577"/>
          <ac:spMkLst>
            <pc:docMk/>
            <pc:sldMk cId="298321304" sldId="277"/>
            <ac:spMk id="113" creationId="{00000000-0000-0000-0000-000000000000}"/>
          </ac:spMkLst>
        </pc:spChg>
        <pc:picChg chg="mod">
          <ac:chgData name="Øystein Sørborg" userId="39616bf6-0567-4e85-bbad-c9e729b6e6cd" providerId="ADAL" clId="{111457EC-044B-4C4F-8D13-54C13A253B0F}" dt="2024-06-10T13:17:50.468" v="97" actId="962"/>
          <ac:picMkLst>
            <pc:docMk/>
            <pc:sldMk cId="298321304" sldId="277"/>
            <ac:picMk id="106" creationId="{00000000-0000-0000-0000-000000000000}"/>
          </ac:picMkLst>
        </pc:picChg>
        <pc:picChg chg="mod">
          <ac:chgData name="Øystein Sørborg" userId="39616bf6-0567-4e85-bbad-c9e729b6e6cd" providerId="ADAL" clId="{111457EC-044B-4C4F-8D13-54C13A253B0F}" dt="2024-06-10T13:17:55.363" v="101" actId="962"/>
          <ac:picMkLst>
            <pc:docMk/>
            <pc:sldMk cId="298321304" sldId="277"/>
            <ac:picMk id="109" creationId="{00000000-0000-0000-0000-000000000000}"/>
          </ac:picMkLst>
        </pc:picChg>
      </pc:sldChg>
      <pc:sldChg chg="modSp mod">
        <pc:chgData name="Øystein Sørborg" userId="39616bf6-0567-4e85-bbad-c9e729b6e6cd" providerId="ADAL" clId="{111457EC-044B-4C4F-8D13-54C13A253B0F}" dt="2024-06-10T13:08:48.140" v="49" actId="790"/>
        <pc:sldMkLst>
          <pc:docMk/>
          <pc:sldMk cId="3718054985" sldId="278"/>
        </pc:sldMkLst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0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1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3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4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5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6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7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8:48.140" v="49" actId="790"/>
          <ac:spMkLst>
            <pc:docMk/>
            <pc:sldMk cId="3718054985" sldId="278"/>
            <ac:spMk id="129" creationId="{00000000-0000-0000-0000-000000000000}"/>
          </ac:spMkLst>
        </pc:spChg>
      </pc:sldChg>
      <pc:sldChg chg="modSp mod">
        <pc:chgData name="Øystein Sørborg" userId="39616bf6-0567-4e85-bbad-c9e729b6e6cd" providerId="ADAL" clId="{111457EC-044B-4C4F-8D13-54C13A253B0F}" dt="2024-06-10T13:17:37.636" v="91" actId="962"/>
        <pc:sldMkLst>
          <pc:docMk/>
          <pc:sldMk cId="161134356" sldId="279"/>
        </pc:sldMkLst>
        <pc:spChg chg="mod">
          <ac:chgData name="Øystein Sørborg" userId="39616bf6-0567-4e85-bbad-c9e729b6e6cd" providerId="ADAL" clId="{111457EC-044B-4C4F-8D13-54C13A253B0F}" dt="2024-06-10T13:05:59.323" v="14" actId="790"/>
          <ac:spMkLst>
            <pc:docMk/>
            <pc:sldMk cId="161134356" sldId="279"/>
            <ac:spMk id="134" creationId="{00000000-0000-0000-0000-000000000000}"/>
          </ac:spMkLst>
        </pc:spChg>
        <pc:spChg chg="mod">
          <ac:chgData name="Øystein Sørborg" userId="39616bf6-0567-4e85-bbad-c9e729b6e6cd" providerId="ADAL" clId="{111457EC-044B-4C4F-8D13-54C13A253B0F}" dt="2024-06-10T13:05:59.323" v="14" actId="790"/>
          <ac:spMkLst>
            <pc:docMk/>
            <pc:sldMk cId="161134356" sldId="279"/>
            <ac:spMk id="135" creationId="{00000000-0000-0000-0000-000000000000}"/>
          </ac:spMkLst>
        </pc:spChg>
        <pc:picChg chg="mod">
          <ac:chgData name="Øystein Sørborg" userId="39616bf6-0567-4e85-bbad-c9e729b6e6cd" providerId="ADAL" clId="{111457EC-044B-4C4F-8D13-54C13A253B0F}" dt="2024-06-10T13:17:37.636" v="91" actId="962"/>
          <ac:picMkLst>
            <pc:docMk/>
            <pc:sldMk cId="161134356" sldId="279"/>
            <ac:picMk id="136" creationId="{00000000-0000-0000-0000-000000000000}"/>
          </ac:picMkLst>
        </pc:picChg>
      </pc:sldChg>
      <pc:sldChg chg="modSp mod">
        <pc:chgData name="Øystein Sørborg" userId="39616bf6-0567-4e85-bbad-c9e729b6e6cd" providerId="ADAL" clId="{111457EC-044B-4C4F-8D13-54C13A253B0F}" dt="2024-06-10T13:18:12.959" v="113" actId="962"/>
        <pc:sldMkLst>
          <pc:docMk/>
          <pc:sldMk cId="112142729" sldId="280"/>
        </pc:sldMkLst>
        <pc:spChg chg="mod">
          <ac:chgData name="Øystein Sørborg" userId="39616bf6-0567-4e85-bbad-c9e729b6e6cd" providerId="ADAL" clId="{111457EC-044B-4C4F-8D13-54C13A253B0F}" dt="2024-06-10T13:08:15.212" v="45" actId="790"/>
          <ac:spMkLst>
            <pc:docMk/>
            <pc:sldMk cId="112142729" sldId="280"/>
            <ac:spMk id="200" creationId="{00000000-0000-0000-0000-000000000000}"/>
          </ac:spMkLst>
        </pc:spChg>
        <pc:picChg chg="mod">
          <ac:chgData name="Øystein Sørborg" userId="39616bf6-0567-4e85-bbad-c9e729b6e6cd" providerId="ADAL" clId="{111457EC-044B-4C4F-8D13-54C13A253B0F}" dt="2024-06-10T13:18:12.959" v="113" actId="962"/>
          <ac:picMkLst>
            <pc:docMk/>
            <pc:sldMk cId="112142729" sldId="280"/>
            <ac:picMk id="201" creationId="{00000000-0000-0000-0000-000000000000}"/>
          </ac:picMkLst>
        </pc:picChg>
      </pc:sldChg>
      <pc:sldMasterChg chg="del delSldLayout">
        <pc:chgData name="Øystein Sørborg" userId="39616bf6-0567-4e85-bbad-c9e729b6e6cd" providerId="ADAL" clId="{111457EC-044B-4C4F-8D13-54C13A253B0F}" dt="2024-06-19T13:51:49.750" v="117" actId="47"/>
        <pc:sldMasterMkLst>
          <pc:docMk/>
          <pc:sldMasterMk cId="0" sldId="2147483659"/>
        </pc:sldMasterMkLst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0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1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3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4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5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6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7"/>
          </pc:sldLayoutMkLst>
        </pc:sldLayoutChg>
        <pc:sldLayoutChg chg="del">
          <pc:chgData name="Øystein Sørborg" userId="39616bf6-0567-4e85-bbad-c9e729b6e6cd" providerId="ADAL" clId="{111457EC-044B-4C4F-8D13-54C13A253B0F}" dt="2024-06-19T13:51:49.750" v="117" actId="47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174316@N0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6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Spør elevene om hvor høy fart de tror Usain Bolt og Elaine Thompson-Herah kom opp i på 100 m?</a:t>
            </a: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Bildekreditering: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dirty="0"/>
              <a:t>https://commons.wikimedia.org/wiki/File:Usain_Bolt_winning.jpg CC-BY </a:t>
            </a:r>
            <a:r>
              <a:rPr lang="no-NO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PhotoBobil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dirty="0"/>
              <a:t>https://en.wikipedia.org/wiki/Elaine_Thompson-Herah#/media/File:Elaine_Thompson_2016_Summer_Olympics.jpg (public domain)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1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dc3bda3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0dc3bda3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3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6d3e39c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e6d3e39c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6373715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2e6373715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https://www.nrk.no/skole-deling/25511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fra 1:34 til 7:00</a:t>
            </a:r>
            <a:r>
              <a:rPr lang="no-NO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40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92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4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02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6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62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33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25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20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21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25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94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69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821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3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121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711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296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371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6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918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97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530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4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84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86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1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4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60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92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360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243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113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www.flickr.com/photos/15174316@N0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skole-deling/2551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82493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b="1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Løper</a:t>
            </a:r>
            <a:r>
              <a:rPr lang="nn-NO" b="1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 du raskare </a:t>
            </a:r>
            <a:br>
              <a:rPr lang="nn-NO" b="1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nn-NO" b="1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enn vinden?</a:t>
            </a:r>
          </a:p>
        </p:txBody>
      </p:sp>
      <p:pic>
        <p:nvPicPr>
          <p:cNvPr id="100" name="Google Shape;10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956" y="763793"/>
            <a:ext cx="2213675" cy="132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33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D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103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b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Kva var toppfarten til </a:t>
            </a:r>
            <a:r>
              <a:rPr lang="nb-NO" dirty="0" err="1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Usain</a:t>
            </a:r>
            <a:r>
              <a:rPr lang="nb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 Bolt </a:t>
            </a:r>
            <a:br>
              <a:rPr lang="nb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</a:br>
            <a:r>
              <a:rPr lang="nb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og Elaine Thompson-</a:t>
            </a:r>
            <a:r>
              <a:rPr lang="nb-NO" dirty="0" err="1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Herah</a:t>
            </a:r>
            <a:r>
              <a:rPr lang="nb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? </a:t>
            </a:r>
          </a:p>
        </p:txBody>
      </p:sp>
      <p:pic>
        <p:nvPicPr>
          <p:cNvPr id="106" name="Google Shape;106;p26" descr="Usain Bolt løper 100 m og ligg langt foran dei andre. Foto."/>
          <p:cNvPicPr preferRelativeResize="0"/>
          <p:nvPr/>
        </p:nvPicPr>
        <p:blipFill rotWithShape="1">
          <a:blip r:embed="rId3">
            <a:alphaModFix/>
          </a:blip>
          <a:srcRect l="12577" t="6105" r="49377" b="21467"/>
          <a:stretch/>
        </p:blipFill>
        <p:spPr>
          <a:xfrm>
            <a:off x="503725" y="1629600"/>
            <a:ext cx="3489300" cy="3150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07" name="Google Shape;10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82084" flipH="1">
            <a:off x="3389504" y="2272325"/>
            <a:ext cx="579876" cy="716903"/>
          </a:xfrm>
          <a:prstGeom prst="moon">
            <a:avLst>
              <a:gd name="adj" fmla="val 50000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387900" y="4821389"/>
            <a:ext cx="1133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900" b="0" i="0" u="none" strike="noStrike" kern="0" cap="none" spc="0" normalizeH="0" baseline="0" noProof="0">
                <a:ln>
                  <a:noFill/>
                </a:ln>
                <a:solidFill>
                  <a:srgbClr val="134F5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CC-BY </a:t>
            </a:r>
            <a:r>
              <a:rPr kumimoji="0" lang="no-NO" sz="900" b="0" i="0" u="sng" strike="noStrike" kern="0" cap="none" spc="0" normalizeH="0" baseline="0" noProof="0">
                <a:ln>
                  <a:noFill/>
                </a:ln>
                <a:solidFill>
                  <a:srgbClr val="134F5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PhotoBobil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134F5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6" descr="Elaine Thompson-Herah jublar foran kamera etter målgang. Foto."/>
          <p:cNvPicPr preferRelativeResize="0"/>
          <p:nvPr/>
        </p:nvPicPr>
        <p:blipFill rotWithShape="1">
          <a:blip r:embed="rId5">
            <a:alphaModFix/>
          </a:blip>
          <a:srcRect t="3569" b="4205"/>
          <a:stretch/>
        </p:blipFill>
        <p:spPr>
          <a:xfrm>
            <a:off x="4315875" y="1629600"/>
            <a:ext cx="4269900" cy="3150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11" name="Google Shape;111;p26"/>
          <p:cNvSpPr/>
          <p:nvPr/>
        </p:nvSpPr>
        <p:spPr>
          <a:xfrm>
            <a:off x="7078975" y="1442950"/>
            <a:ext cx="1692300" cy="1233900"/>
          </a:xfrm>
          <a:prstGeom prst="wedgeRoundRectCallout">
            <a:avLst>
              <a:gd name="adj1" fmla="val -50000"/>
              <a:gd name="adj2" fmla="val -33999"/>
              <a:gd name="adj3" fmla="val 16667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39,7</a:t>
            </a: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km/t = </a:t>
            </a: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11 m/s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3343700" y="2659725"/>
            <a:ext cx="1874700" cy="1190700"/>
          </a:xfrm>
          <a:prstGeom prst="wedgeRoundRectCallout">
            <a:avLst>
              <a:gd name="adj1" fmla="val 31070"/>
              <a:gd name="adj2" fmla="val 50000"/>
              <a:gd name="adj3" fmla="val 16667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44,7</a:t>
            </a: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km/t = </a:t>
            </a: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12,4</a:t>
            </a: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m/s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2" name="Google Shape;11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698637" flipH="1">
            <a:off x="6740699" y="1925875"/>
            <a:ext cx="442152" cy="611955"/>
          </a:xfrm>
          <a:prstGeom prst="moon">
            <a:avLst>
              <a:gd name="adj" fmla="val 50000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4" name="Google Shape;11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4501" y="3915925"/>
            <a:ext cx="1044124" cy="105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2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n-NO" dirty="0">
                <a:solidFill>
                  <a:srgbClr val="FFFCF7"/>
                </a:solidFill>
                <a:latin typeface="Rubik Medium"/>
                <a:ea typeface="Rubik Medium"/>
                <a:cs typeface="Rubik Medium"/>
                <a:sym typeface="Rubik Medium"/>
              </a:rPr>
              <a:t>Rekn ut </a:t>
            </a:r>
            <a:r>
              <a:rPr lang="nn-NO" dirty="0" err="1">
                <a:solidFill>
                  <a:srgbClr val="FFFCF7"/>
                </a:solidFill>
                <a:latin typeface="Rubik Medium"/>
                <a:ea typeface="Rubik Medium"/>
                <a:cs typeface="Rubik Medium"/>
                <a:sym typeface="Rubik Medium"/>
              </a:rPr>
              <a:t>løpefarten</a:t>
            </a:r>
            <a:endParaRPr lang="nn-NO" dirty="0">
              <a:solidFill>
                <a:srgbClr val="FFFCF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762025" y="1131775"/>
            <a:ext cx="3244500" cy="2042100"/>
          </a:xfrm>
          <a:prstGeom prst="wedgeRoundRectCallout">
            <a:avLst>
              <a:gd name="adj1" fmla="val 31070"/>
              <a:gd name="adj2" fmla="val 50000"/>
              <a:gd name="adj3" fmla="val 16667"/>
            </a:avLst>
          </a:prstGeom>
          <a:solidFill>
            <a:srgbClr val="5DCA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n-NO" sz="1600" i="0" u="none" strike="noStrike" kern="0" cap="none" spc="0" normalizeH="0" baseline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Fart = strekning / tid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n-NO" sz="1600" i="0" u="none" strike="noStrike" kern="0" cap="none" spc="0" normalizeH="0" baseline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n-NO" sz="1600" i="0" u="none" strike="noStrike" kern="0" cap="none" spc="0" normalizeH="0" baseline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Her er nokre eksempel: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n-NO" sz="1600" i="0" u="none" strike="noStrike" kern="0" cap="none" spc="0" normalizeH="0" baseline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20 m / 4 s = 5 m/s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n-NO" sz="1600" i="0" u="none" strike="noStrike" kern="0" cap="none" spc="0" normalizeH="0" baseline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40 m / 5 s = 8 m/s</a:t>
            </a:r>
          </a:p>
        </p:txBody>
      </p:sp>
      <p:grpSp>
        <p:nvGrpSpPr>
          <p:cNvPr id="119" name="Google Shape;119;p27" descr="Trekant: vei, fart, tid. "/>
          <p:cNvGrpSpPr/>
          <p:nvPr/>
        </p:nvGrpSpPr>
        <p:grpSpPr>
          <a:xfrm>
            <a:off x="4671450" y="1240500"/>
            <a:ext cx="3502200" cy="2662500"/>
            <a:chOff x="5114875" y="1431400"/>
            <a:chExt cx="3502200" cy="2662500"/>
          </a:xfrm>
        </p:grpSpPr>
        <p:sp>
          <p:nvSpPr>
            <p:cNvPr id="120" name="Google Shape;120;p27"/>
            <p:cNvSpPr/>
            <p:nvPr/>
          </p:nvSpPr>
          <p:spPr>
            <a:xfrm>
              <a:off x="5114875" y="1431400"/>
              <a:ext cx="3502200" cy="2662500"/>
            </a:xfrm>
            <a:prstGeom prst="triangle">
              <a:avLst>
                <a:gd name="adj" fmla="val 50000"/>
              </a:avLst>
            </a:prstGeom>
            <a:solidFill>
              <a:srgbClr val="DAECF6"/>
            </a:solidFill>
            <a:ln w="19050" cap="flat" cmpd="sng">
              <a:solidFill>
                <a:srgbClr val="005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lang="nn-NO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lang="nn-NO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5840125" y="1431400"/>
              <a:ext cx="2051700" cy="1555500"/>
            </a:xfrm>
            <a:prstGeom prst="triangle">
              <a:avLst>
                <a:gd name="adj" fmla="val 50000"/>
              </a:avLst>
            </a:prstGeom>
            <a:solidFill>
              <a:srgbClr val="DAECF6"/>
            </a:solidFill>
            <a:ln w="19050" cap="flat" cmpd="sng">
              <a:solidFill>
                <a:srgbClr val="005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lang="nn-NO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Google Shape;122;p27"/>
            <p:cNvCxnSpPr>
              <a:stCxn id="121" idx="3"/>
              <a:endCxn id="120" idx="3"/>
            </p:cNvCxnSpPr>
            <p:nvPr/>
          </p:nvCxnSpPr>
          <p:spPr>
            <a:xfrm>
              <a:off x="6865975" y="2986900"/>
              <a:ext cx="0" cy="1107000"/>
            </a:xfrm>
            <a:prstGeom prst="straightConnector1">
              <a:avLst/>
            </a:prstGeom>
            <a:noFill/>
            <a:ln w="19050" cap="flat" cmpd="sng">
              <a:solidFill>
                <a:srgbClr val="0056D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27"/>
            <p:cNvSpPr txBox="1"/>
            <p:nvPr/>
          </p:nvSpPr>
          <p:spPr>
            <a:xfrm>
              <a:off x="5677989" y="3354409"/>
              <a:ext cx="92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n-NO" sz="2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fart</a:t>
              </a:r>
              <a:endParaRPr kumimoji="0" lang="nn-NO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4" name="Google Shape;124;p27"/>
            <p:cNvSpPr txBox="1"/>
            <p:nvPr/>
          </p:nvSpPr>
          <p:spPr>
            <a:xfrm>
              <a:off x="7029068" y="3354409"/>
              <a:ext cx="92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n-NO" sz="2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tid</a:t>
              </a:r>
              <a:endParaRPr kumimoji="0" lang="nn-NO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5" name="Google Shape;125;p27"/>
            <p:cNvSpPr txBox="1"/>
            <p:nvPr/>
          </p:nvSpPr>
          <p:spPr>
            <a:xfrm>
              <a:off x="6209600" y="2371700"/>
              <a:ext cx="1313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n-NO" sz="2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strekning</a:t>
              </a:r>
            </a:p>
          </p:txBody>
        </p:sp>
      </p:grpSp>
      <p:sp>
        <p:nvSpPr>
          <p:cNvPr id="126" name="Google Shape;12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87" flipH="1">
            <a:off x="3049062" y="2783828"/>
            <a:ext cx="422100" cy="789900"/>
          </a:xfrm>
          <a:prstGeom prst="moon">
            <a:avLst>
              <a:gd name="adj" fmla="val 50000"/>
            </a:avLst>
          </a:prstGeom>
          <a:solidFill>
            <a:srgbClr val="5DC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n-NO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8" name="Google Shape;12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75" y="3497775"/>
            <a:ext cx="2154074" cy="12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5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1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n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Finn farten de løp i</a:t>
            </a:r>
          </a:p>
        </p:txBody>
      </p:sp>
      <p:sp>
        <p:nvSpPr>
          <p:cNvPr id="135" name="Google Shape;135;p28"/>
          <p:cNvSpPr/>
          <p:nvPr/>
        </p:nvSpPr>
        <p:spPr>
          <a:xfrm>
            <a:off x="387900" y="1524639"/>
            <a:ext cx="43806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ubik Light"/>
              <a:buAutoNum type="arabicPeriod"/>
            </a:pPr>
            <a:r>
              <a:rPr lang="nn-NO" sz="2000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O</a:t>
            </a: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pne regnearket</a:t>
            </a:r>
            <a:endParaRPr lang="nn-NO" sz="2000" dirty="0">
              <a:solidFill>
                <a:srgbClr val="222222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ubik Light"/>
              <a:buAutoNum type="arabicPeriod"/>
            </a:pP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Bruk notat</a:t>
            </a:r>
            <a:r>
              <a:rPr lang="nn-NO" sz="2000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a</a:t>
            </a: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 de gjorde ute</a:t>
            </a:r>
            <a:endParaRPr lang="nn-NO" sz="2000" dirty="0">
              <a:solidFill>
                <a:srgbClr val="222222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ubik Light"/>
              <a:buAutoNum type="arabicPeriod"/>
            </a:pP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Fyll inn i dei grøne cellene</a:t>
            </a:r>
            <a:endParaRPr lang="nn-NO" sz="2000" dirty="0">
              <a:solidFill>
                <a:srgbClr val="222222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Rubik Light"/>
              <a:buAutoNum type="arabicPeriod"/>
            </a:pP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Re</a:t>
            </a:r>
            <a:r>
              <a:rPr lang="nn-NO" sz="2000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k</a:t>
            </a: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nearket re</a:t>
            </a:r>
            <a:r>
              <a:rPr lang="nn-NO" sz="2000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k</a:t>
            </a: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n</a:t>
            </a:r>
            <a:r>
              <a:rPr lang="nn-NO" sz="2000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a</a:t>
            </a:r>
            <a:r>
              <a:rPr lang="nn-NO" sz="2000" i="0" u="none" strike="noStrike" cap="none" dirty="0">
                <a:solidFill>
                  <a:srgbClr val="222222"/>
                </a:solidFill>
                <a:latin typeface="Rubik Light"/>
                <a:ea typeface="Rubik Light"/>
                <a:cs typeface="Rubik Light"/>
                <a:sym typeface="Rubik Light"/>
              </a:rPr>
              <a:t>r da ut farten i m/s og km/t</a:t>
            </a:r>
            <a:endParaRPr lang="nn-NO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8" descr="To elevar sitt foran datamaskinen og fyller inn i reknearket. Fo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525" y="688200"/>
            <a:ext cx="3397800" cy="3919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137" name="Google Shape;13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825" y="4076700"/>
            <a:ext cx="1653973" cy="989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3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7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6d3e39ce3_0_0"/>
          <p:cNvSpPr txBox="1"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-NO" dirty="0">
                <a:latin typeface="Rubik" panose="020B0604020202020204" charset="-79"/>
                <a:cs typeface="Rubik" panose="020B0604020202020204" charset="-79"/>
              </a:rPr>
              <a:t>Tabell over vindstyrker – oppgave 2</a:t>
            </a:r>
            <a:endParaRPr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75" name="Google Shape;175;g2e6d3e39ce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00" y="127475"/>
            <a:ext cx="3939900" cy="4956900"/>
          </a:xfrm>
          <a:prstGeom prst="roundRect">
            <a:avLst>
              <a:gd name="adj" fmla="val 3072"/>
            </a:avLst>
          </a:prstGeom>
          <a:solidFill>
            <a:srgbClr val="DAECF6"/>
          </a:solidFill>
          <a:ln w="9525" cap="flat" cmpd="sng">
            <a:solidFill>
              <a:srgbClr val="00B9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g2e6d3e39ce3_0_0"/>
          <p:cNvGraphicFramePr/>
          <p:nvPr/>
        </p:nvGraphicFramePr>
        <p:xfrm>
          <a:off x="71751" y="204275"/>
          <a:ext cx="3888600" cy="48470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7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Vindstyrke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Hastigheit </a:t>
                      </a:r>
                      <a:b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</a:b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i m/s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Hastigheit i km/t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Stille vind</a:t>
                      </a:r>
                      <a:endParaRPr sz="1500" b="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 – 0,2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&lt; 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Flau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0,3 – 1,5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 – 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Svak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1,6 – 3,3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 – 11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Lett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3,4 – 5,4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12 – 19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Laber bris</a:t>
                      </a:r>
                      <a:endParaRPr sz="1500" b="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5,5 – 7,9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 – 29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Frisk bris</a:t>
                      </a:r>
                      <a:endParaRPr sz="1500" b="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8,0 – 10,7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 – 38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449580" marR="0" lvl="0" indent="-4495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10,8 – 13,8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39 – 50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Stiv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13,9 – 17,1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51 – 61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17,2 – 20,7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62 – 74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20,8 – 24,4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75 – 86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Full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24,5 – 28,4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87 – 101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28,5 –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102 – 120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Orkan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120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0" name="Google Shape;180;g2e6d3e39ce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9168">
            <a:off x="25657" y="29293"/>
            <a:ext cx="1565305" cy="298118"/>
          </a:xfrm>
          <a:prstGeom prst="roundRect">
            <a:avLst>
              <a:gd name="adj" fmla="val 16667"/>
            </a:avLst>
          </a:prstGeom>
          <a:solidFill>
            <a:srgbClr val="00B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no-NO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VINDTABELL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8" name="Google Shape;178;g2e6d3e39ce3_0_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052000" y="713000"/>
            <a:ext cx="3128400" cy="3160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Sjå på farten de har rekna ut i </a:t>
            </a: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oppgåve 2</a:t>
            </a: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Samanlikn med tabellen.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Løp de i dei vindstyrkane de trudde?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9" name="Google Shape;179;g2e6d3e39ce3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707">
            <a:off x="7263787" y="3478472"/>
            <a:ext cx="542101" cy="789901"/>
          </a:xfrm>
          <a:prstGeom prst="mo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-NO">
                <a:solidFill>
                  <a:schemeClr val="accent2"/>
                </a:solidFill>
                <a:latin typeface="Rubik Medium"/>
                <a:ea typeface="Rubik Medium"/>
                <a:cs typeface="Rubik Medium"/>
                <a:sym typeface="Rubik Medium"/>
              </a:rPr>
              <a:t>Er vindstyrken det de trudde?</a:t>
            </a:r>
            <a:endParaRPr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7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ubik"/>
              <a:buChar char="●"/>
            </a:pPr>
            <a:r>
              <a:rPr lang="no-NO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Gå inn på yr.no og finn vindstyrken i området de er.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ubik"/>
              <a:buChar char="●"/>
            </a:pPr>
            <a:r>
              <a:rPr lang="no-NO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Samanlikn med det de noterte på arket.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7" name="Google Shape;187;p6" descr="Skjerdump frå yr.n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84854"/>
            <a:ext cx="8839202" cy="245194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/>
          <p:nvPr/>
        </p:nvSpPr>
        <p:spPr>
          <a:xfrm>
            <a:off x="4711623" y="4424936"/>
            <a:ext cx="1417200" cy="671400"/>
          </a:xfrm>
          <a:prstGeom prst="wedgeRoundRectCallout">
            <a:avLst>
              <a:gd name="adj1" fmla="val -94632"/>
              <a:gd name="adj2" fmla="val -42018"/>
              <a:gd name="adj3" fmla="val 16667"/>
            </a:avLst>
          </a:prstGeom>
          <a:solidFill>
            <a:srgbClr val="FF9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Vind og vindkast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7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637371580_0_2"/>
          <p:cNvSpPr txBox="1"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-NO" dirty="0"/>
              <a:t>Tabell over vindstyrker – oppgave 3</a:t>
            </a:r>
            <a:endParaRPr dirty="0"/>
          </a:p>
        </p:txBody>
      </p:sp>
      <p:sp>
        <p:nvSpPr>
          <p:cNvPr id="193" name="Google Shape;193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00" y="54675"/>
            <a:ext cx="5938800" cy="5029800"/>
          </a:xfrm>
          <a:prstGeom prst="roundRect">
            <a:avLst>
              <a:gd name="adj" fmla="val 3072"/>
            </a:avLst>
          </a:prstGeom>
          <a:solidFill>
            <a:srgbClr val="DAECF6"/>
          </a:solidFill>
          <a:ln w="9525" cap="flat" cmpd="sng">
            <a:solidFill>
              <a:srgbClr val="00B9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5" name="Google Shape;195;g2e637371580_0_2"/>
          <p:cNvGraphicFramePr/>
          <p:nvPr/>
        </p:nvGraphicFramePr>
        <p:xfrm>
          <a:off x="71751" y="102325"/>
          <a:ext cx="5818475" cy="49490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7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Vindstyrke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Hastigheit </a:t>
                      </a:r>
                      <a:b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</a:b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i m/s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Hastigheit i km/t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Eksempel på dyr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Stille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 – 0,2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&lt; 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Dovendyr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Flau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0,3 – 1,5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 – 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Maur, pinnsvin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Svak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1,6 – 3,3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 – 11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Bille, pingvin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Lett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3,4 – 5,4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12 – 19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Høne, ekorn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Laber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5,5 – 7,9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 – 29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Vaskebjørn, sau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Frisk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8,0 – 10,7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 – 38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Flodhest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449580" marR="0" lvl="0" indent="-4495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10,8 – 13,8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39 – 50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Elefant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Stiv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13,9 – 17,1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51 – 61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Hare, hyene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17,2 – 20,7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62 – 74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Tiger, struts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20,8 – 24,4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75 – 86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Løve, hest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Full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24,5 – 28,4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87 – 101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Hjort, gaselle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28,5 –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102 – 120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Seilfisk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Orkan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120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no-NO" sz="12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Gepard</a:t>
                      </a:r>
                      <a:endParaRPr sz="12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6" name="Google Shape;196;g2e637371580_0_2"/>
          <p:cNvSpPr/>
          <p:nvPr/>
        </p:nvSpPr>
        <p:spPr>
          <a:xfrm>
            <a:off x="6051925" y="713000"/>
            <a:ext cx="2987100" cy="2854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Sjå på farten de har rekna ut i </a:t>
            </a: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oppgåve 3</a:t>
            </a: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, og samanlikn med tabellen.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Løp de som dyra?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tabLst/>
              <a:defRPr/>
            </a:pP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Kva dyr klarer vi å løpe frå?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707">
            <a:off x="8101987" y="3326072"/>
            <a:ext cx="542101" cy="789901"/>
          </a:xfrm>
          <a:prstGeom prst="mo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209" y="278599"/>
            <a:ext cx="581303" cy="4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524480" y="251078"/>
            <a:ext cx="649266" cy="5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1926" y="398100"/>
            <a:ext cx="782723" cy="35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465268">
            <a:off x="8275451" y="204813"/>
            <a:ext cx="512850" cy="80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9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n-NO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Forskjellen på flau vind og stiv kuling</a:t>
            </a:r>
          </a:p>
        </p:txBody>
      </p:sp>
      <p:pic>
        <p:nvPicPr>
          <p:cNvPr id="201" name="Google Shape;201;p32" descr="Skjermdump frå Newton-videoen på NRK skole. Programleiaren står med vernebriller i vindtunnell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00" y="1147025"/>
            <a:ext cx="6401100" cy="3579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02" name="Google Shape;20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0025" y="419100"/>
            <a:ext cx="1653973" cy="989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42729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Custom 4">
      <a:dk1>
        <a:srgbClr val="FFFFFF"/>
      </a:dk1>
      <a:lt1>
        <a:srgbClr val="004B53"/>
      </a:lt1>
      <a:dk2>
        <a:srgbClr val="D8D8D8"/>
      </a:dk2>
      <a:lt2>
        <a:srgbClr val="004B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Light">
  <a:themeElements>
    <a:clrScheme name="Custom 4">
      <a:dk1>
        <a:srgbClr val="FFFFFF"/>
      </a:dk1>
      <a:lt1>
        <a:srgbClr val="004B53"/>
      </a:lt1>
      <a:dk2>
        <a:srgbClr val="D8D8D8"/>
      </a:dk2>
      <a:lt2>
        <a:srgbClr val="004B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556</Words>
  <Application>Microsoft Office PowerPoint</Application>
  <PresentationFormat>Skjermfremvisning (16:9)</PresentationFormat>
  <Paragraphs>142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Rubik Medium</vt:lpstr>
      <vt:lpstr>Verdana</vt:lpstr>
      <vt:lpstr>Rubik Light</vt:lpstr>
      <vt:lpstr>Rubik</vt:lpstr>
      <vt:lpstr>Arial</vt:lpstr>
      <vt:lpstr>1_Simple Light</vt:lpstr>
      <vt:lpstr>2_Simple Light</vt:lpstr>
      <vt:lpstr>3_Simple Light</vt:lpstr>
      <vt:lpstr>Løper du raskare  enn vinden?</vt:lpstr>
      <vt:lpstr>Kva var toppfarten til Usain Bolt  og Elaine Thompson-Herah? </vt:lpstr>
      <vt:lpstr>Rekn ut løpefarten</vt:lpstr>
      <vt:lpstr>Finn farten de løp i</vt:lpstr>
      <vt:lpstr>Tabell over vindstyrker – oppgave 2</vt:lpstr>
      <vt:lpstr>Er vindstyrken det de trudde?</vt:lpstr>
      <vt:lpstr>Tabell over vindstyrker – oppgave 3</vt:lpstr>
      <vt:lpstr>Forskjellen på flau vind og stiv kuling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Undervisningsopplegg</dc:title>
  <dc:creator>Øystein Sørborg</dc:creator>
  <cp:lastModifiedBy>Øystein Sørborg</cp:lastModifiedBy>
  <cp:revision>32</cp:revision>
  <dcterms:modified xsi:type="dcterms:W3CDTF">2024-06-19T14:04:24Z</dcterms:modified>
</cp:coreProperties>
</file>